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notesSlides/notesSlide3.xml" ContentType="application/vnd.openxmlformats-officedocument.presentationml.notesSlide+xml"/>
  <Override PartName="/ppt/tags/tag14.xml" ContentType="application/vnd.openxmlformats-officedocument.presentationml.tags+xml"/>
  <Override PartName="/ppt/notesSlides/notesSlide4.xml" ContentType="application/vnd.openxmlformats-officedocument.presentationml.notesSlide+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notesSlides/notesSlide6.xml" ContentType="application/vnd.openxmlformats-officedocument.presentationml.notesSlide+xml"/>
  <Override PartName="/ppt/tags/tag17.xml" ContentType="application/vnd.openxmlformats-officedocument.presentationml.tags+xml"/>
  <Override PartName="/ppt/notesSlides/notesSlide7.xml" ContentType="application/vnd.openxmlformats-officedocument.presentationml.notesSlide+xml"/>
  <Override PartName="/ppt/tags/tag18.xml" ContentType="application/vnd.openxmlformats-officedocument.presentationml.tags+xml"/>
  <Override PartName="/ppt/notesSlides/notesSlide8.xml" ContentType="application/vnd.openxmlformats-officedocument.presentationml.notesSlide+xml"/>
  <Override PartName="/ppt/tags/tag19.xml" ContentType="application/vnd.openxmlformats-officedocument.presentationml.tags+xml"/>
  <Override PartName="/ppt/notesSlides/notesSlide9.xml" ContentType="application/vnd.openxmlformats-officedocument.presentationml.notesSlide+xml"/>
  <Override PartName="/ppt/tags/tag20.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2"/>
  </p:notesMasterIdLst>
  <p:sldIdLst>
    <p:sldId id="763" r:id="rId2"/>
    <p:sldId id="764" r:id="rId3"/>
    <p:sldId id="767" r:id="rId4"/>
    <p:sldId id="772" r:id="rId5"/>
    <p:sldId id="773" r:id="rId6"/>
    <p:sldId id="774" r:id="rId7"/>
    <p:sldId id="775" r:id="rId8"/>
    <p:sldId id="776" r:id="rId9"/>
    <p:sldId id="779" r:id="rId10"/>
    <p:sldId id="270"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982ED8C-A8DB-4A82-86A6-3A0C75E30BED}">
          <p14:sldIdLst>
            <p14:sldId id="763"/>
            <p14:sldId id="764"/>
            <p14:sldId id="767"/>
            <p14:sldId id="772"/>
            <p14:sldId id="773"/>
            <p14:sldId id="774"/>
            <p14:sldId id="775"/>
            <p14:sldId id="776"/>
            <p14:sldId id="77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32" autoAdjust="0"/>
  </p:normalViewPr>
  <p:slideViewPr>
    <p:cSldViewPr snapToGrid="0" showGuides="1">
      <p:cViewPr varScale="1">
        <p:scale>
          <a:sx n="120" d="100"/>
          <a:sy n="120" d="100"/>
        </p:scale>
        <p:origin x="234" y="10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753"/>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atin typeface="+mn-lt"/>
                <a:ea typeface="+mn-ea"/>
                <a:cs typeface="+mn-cs"/>
              </a:defRPr>
            </a:lvl1pPr>
          </a:lstStyle>
          <a:p>
            <a:endParaRPr lang="de-D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atin typeface="+mn-lt"/>
                <a:ea typeface="+mn-ea"/>
                <a:cs typeface="+mn-cs"/>
              </a:defRPr>
            </a:lvl1pPr>
          </a:lstStyle>
          <a:p>
            <a:fld id="{65953A23-3236-4BF4-92AB-E5059A2DCB53}" type="datetimeFigureOut">
              <a:rPr lang="de-DE" smtClean="0"/>
              <a:pPr/>
              <a:t>17.03.2026</a:t>
            </a:fld>
            <a:endParaRPr lang="de-D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Click </a:t>
            </a:r>
            <a:r>
              <a:rPr lang="de-DE" dirty="0" err="1"/>
              <a:t>to</a:t>
            </a:r>
            <a:r>
              <a:rPr lang="de-DE" dirty="0"/>
              <a:t> </a:t>
            </a:r>
            <a:r>
              <a:rPr lang="de-DE" dirty="0" err="1"/>
              <a:t>edit</a:t>
            </a:r>
            <a:r>
              <a:rPr lang="de-DE" dirty="0"/>
              <a:t> Master </a:t>
            </a:r>
            <a:r>
              <a:rPr lang="de-DE" dirty="0" err="1"/>
              <a:t>text</a:t>
            </a:r>
            <a:r>
              <a:rPr lang="de-DE" dirty="0"/>
              <a:t> </a:t>
            </a:r>
            <a:r>
              <a:rPr lang="de-DE" dirty="0" err="1"/>
              <a:t>styles</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de-DE"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atin typeface="+mn-lt"/>
                <a:ea typeface="+mn-ea"/>
                <a:cs typeface="+mn-cs"/>
              </a:defRPr>
            </a:lvl1pPr>
          </a:lstStyle>
          <a:p>
            <a:endParaRPr lang="de-D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atin typeface="+mn-lt"/>
                <a:ea typeface="+mn-ea"/>
                <a:cs typeface="+mn-cs"/>
              </a:defRPr>
            </a:lvl1pPr>
          </a:lstStyle>
          <a:p>
            <a:fld id="{E3F2421E-2B43-43B8-95AC-2AACC58DA824}" type="slidenum">
              <a:rPr lang="de-DE" smtClean="0"/>
              <a:pPr/>
              <a:t>‹Nr.›</a:t>
            </a:fld>
            <a:endParaRPr lang="de-DE" dirty="0"/>
          </a:p>
        </p:txBody>
      </p:sp>
    </p:spTree>
    <p:extLst>
      <p:ext uri="{BB962C8B-B14F-4D97-AF65-F5344CB8AC3E}">
        <p14:creationId xmlns:p14="http://schemas.microsoft.com/office/powerpoint/2010/main" val="2367970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fld id="{E3F2421E-2B43-43B8-95AC-2AACC58DA824}" type="slidenum">
              <a:rPr lang="de-DE" smtClean="0"/>
              <a:pPr/>
              <a:t>1</a:t>
            </a:fld>
            <a:endParaRPr lang="de-DE" dirty="0"/>
          </a:p>
        </p:txBody>
      </p:sp>
    </p:spTree>
    <p:extLst>
      <p:ext uri="{BB962C8B-B14F-4D97-AF65-F5344CB8AC3E}">
        <p14:creationId xmlns:p14="http://schemas.microsoft.com/office/powerpoint/2010/main" val="309449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fld id="{E3F2421E-2B43-43B8-95AC-2AACC58DA824}" type="slidenum">
              <a:rPr lang="de-DE" smtClean="0"/>
              <a:pPr/>
              <a:t>10</a:t>
            </a:fld>
            <a:endParaRPr lang="de-DE" dirty="0"/>
          </a:p>
        </p:txBody>
      </p:sp>
    </p:spTree>
    <p:extLst>
      <p:ext uri="{BB962C8B-B14F-4D97-AF65-F5344CB8AC3E}">
        <p14:creationId xmlns:p14="http://schemas.microsoft.com/office/powerpoint/2010/main" val="2822535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fld id="{E3F2421E-2B43-43B8-95AC-2AACC58DA824}" type="slidenum">
              <a:rPr lang="de-DE" smtClean="0"/>
              <a:pPr/>
              <a:t>2</a:t>
            </a:fld>
            <a:endParaRPr lang="de-DE" dirty="0"/>
          </a:p>
        </p:txBody>
      </p:sp>
    </p:spTree>
    <p:extLst>
      <p:ext uri="{BB962C8B-B14F-4D97-AF65-F5344CB8AC3E}">
        <p14:creationId xmlns:p14="http://schemas.microsoft.com/office/powerpoint/2010/main" val="910866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fld id="{E3F2421E-2B43-43B8-95AC-2AACC58DA824}" type="slidenum">
              <a:rPr lang="de-DE" smtClean="0"/>
              <a:pPr/>
              <a:t>3</a:t>
            </a:fld>
            <a:endParaRPr lang="de-DE" dirty="0"/>
          </a:p>
        </p:txBody>
      </p:sp>
    </p:spTree>
    <p:extLst>
      <p:ext uri="{BB962C8B-B14F-4D97-AF65-F5344CB8AC3E}">
        <p14:creationId xmlns:p14="http://schemas.microsoft.com/office/powerpoint/2010/main" val="2885254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AFEAA-3AF5-60AB-494E-24272001E0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CE5309-9404-7B91-C2B5-A669AAAE748D}"/>
              </a:ext>
            </a:extLst>
          </p:cNvPr>
          <p:cNvSpPr>
            <a:spLocks noGrp="1" noRot="1" noChangeAspect="1"/>
          </p:cNvSpPr>
          <p:nvPr>
            <p:ph type="sldImg"/>
          </p:nvPr>
        </p:nvSpPr>
        <p:spPr/>
        <p:txBody>
          <a:bodyPr/>
          <a:lstStyle/>
          <a:p>
            <a:endParaRPr lang="de-DE"/>
          </a:p>
        </p:txBody>
      </p:sp>
      <p:sp>
        <p:nvSpPr>
          <p:cNvPr id="3" name="Notes Placeholder 2">
            <a:extLst>
              <a:ext uri="{FF2B5EF4-FFF2-40B4-BE49-F238E27FC236}">
                <a16:creationId xmlns:a16="http://schemas.microsoft.com/office/drawing/2014/main" id="{B3A652E0-290E-83DB-8679-53310A8B61BF}"/>
              </a:ext>
            </a:extLst>
          </p:cNvPr>
          <p:cNvSpPr>
            <a:spLocks noGrp="1"/>
          </p:cNvSpPr>
          <p:nvPr>
            <p:ph type="body" idx="1"/>
          </p:nvPr>
        </p:nvSpPr>
        <p:spPr/>
        <p:txBody>
          <a:bodyPr/>
          <a:lstStyle/>
          <a:p>
            <a:endParaRPr lang="de-DE" dirty="0"/>
          </a:p>
        </p:txBody>
      </p:sp>
      <p:sp>
        <p:nvSpPr>
          <p:cNvPr id="4" name="Slide Number Placeholder 3">
            <a:extLst>
              <a:ext uri="{FF2B5EF4-FFF2-40B4-BE49-F238E27FC236}">
                <a16:creationId xmlns:a16="http://schemas.microsoft.com/office/drawing/2014/main" id="{7F933D6E-3821-CDD6-7461-EEF7BC22D679}"/>
              </a:ext>
            </a:extLst>
          </p:cNvPr>
          <p:cNvSpPr>
            <a:spLocks noGrp="1"/>
          </p:cNvSpPr>
          <p:nvPr>
            <p:ph type="sldNum" sz="quarter" idx="5"/>
          </p:nvPr>
        </p:nvSpPr>
        <p:spPr/>
        <p:txBody>
          <a:bodyPr/>
          <a:lstStyle/>
          <a:p>
            <a:fld id="{E3F2421E-2B43-43B8-95AC-2AACC58DA824}" type="slidenum">
              <a:rPr lang="de-DE" smtClean="0"/>
              <a:pPr/>
              <a:t>4</a:t>
            </a:fld>
            <a:endParaRPr lang="de-DE" dirty="0"/>
          </a:p>
        </p:txBody>
      </p:sp>
    </p:spTree>
    <p:extLst>
      <p:ext uri="{BB962C8B-B14F-4D97-AF65-F5344CB8AC3E}">
        <p14:creationId xmlns:p14="http://schemas.microsoft.com/office/powerpoint/2010/main" val="3290118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5C049-0835-DC35-57AF-5B77A1578F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BC1B9-08B6-B5EE-A83C-6A9DAB1E24AA}"/>
              </a:ext>
            </a:extLst>
          </p:cNvPr>
          <p:cNvSpPr>
            <a:spLocks noGrp="1" noRot="1" noChangeAspect="1"/>
          </p:cNvSpPr>
          <p:nvPr>
            <p:ph type="sldImg"/>
          </p:nvPr>
        </p:nvSpPr>
        <p:spPr/>
        <p:txBody>
          <a:bodyPr/>
          <a:lstStyle/>
          <a:p>
            <a:endParaRPr lang="de-DE"/>
          </a:p>
        </p:txBody>
      </p:sp>
      <p:sp>
        <p:nvSpPr>
          <p:cNvPr id="3" name="Notes Placeholder 2">
            <a:extLst>
              <a:ext uri="{FF2B5EF4-FFF2-40B4-BE49-F238E27FC236}">
                <a16:creationId xmlns:a16="http://schemas.microsoft.com/office/drawing/2014/main" id="{C2A70697-E516-F8E4-C366-94FEB1A817E5}"/>
              </a:ext>
            </a:extLst>
          </p:cNvPr>
          <p:cNvSpPr>
            <a:spLocks noGrp="1"/>
          </p:cNvSpPr>
          <p:nvPr>
            <p:ph type="body" idx="1"/>
          </p:nvPr>
        </p:nvSpPr>
        <p:spPr/>
        <p:txBody>
          <a:bodyPr/>
          <a:lstStyle/>
          <a:p>
            <a:endParaRPr lang="de-DE" dirty="0"/>
          </a:p>
        </p:txBody>
      </p:sp>
      <p:sp>
        <p:nvSpPr>
          <p:cNvPr id="4" name="Slide Number Placeholder 3">
            <a:extLst>
              <a:ext uri="{FF2B5EF4-FFF2-40B4-BE49-F238E27FC236}">
                <a16:creationId xmlns:a16="http://schemas.microsoft.com/office/drawing/2014/main" id="{56F3F6D5-7531-E260-C732-1873924FCB07}"/>
              </a:ext>
            </a:extLst>
          </p:cNvPr>
          <p:cNvSpPr>
            <a:spLocks noGrp="1"/>
          </p:cNvSpPr>
          <p:nvPr>
            <p:ph type="sldNum" sz="quarter" idx="5"/>
          </p:nvPr>
        </p:nvSpPr>
        <p:spPr/>
        <p:txBody>
          <a:bodyPr/>
          <a:lstStyle/>
          <a:p>
            <a:fld id="{E3F2421E-2B43-43B8-95AC-2AACC58DA824}" type="slidenum">
              <a:rPr lang="de-DE" smtClean="0"/>
              <a:pPr/>
              <a:t>5</a:t>
            </a:fld>
            <a:endParaRPr lang="de-DE" dirty="0"/>
          </a:p>
        </p:txBody>
      </p:sp>
    </p:spTree>
    <p:extLst>
      <p:ext uri="{BB962C8B-B14F-4D97-AF65-F5344CB8AC3E}">
        <p14:creationId xmlns:p14="http://schemas.microsoft.com/office/powerpoint/2010/main" val="301557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7AF7E-B133-19F6-168A-E88E5E928D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ACF90F-B4B6-4E16-BD2A-5385F290E56B}"/>
              </a:ext>
            </a:extLst>
          </p:cNvPr>
          <p:cNvSpPr>
            <a:spLocks noGrp="1" noRot="1" noChangeAspect="1"/>
          </p:cNvSpPr>
          <p:nvPr>
            <p:ph type="sldImg"/>
          </p:nvPr>
        </p:nvSpPr>
        <p:spPr/>
        <p:txBody>
          <a:bodyPr/>
          <a:lstStyle/>
          <a:p>
            <a:endParaRPr lang="de-DE"/>
          </a:p>
        </p:txBody>
      </p:sp>
      <p:sp>
        <p:nvSpPr>
          <p:cNvPr id="3" name="Notes Placeholder 2">
            <a:extLst>
              <a:ext uri="{FF2B5EF4-FFF2-40B4-BE49-F238E27FC236}">
                <a16:creationId xmlns:a16="http://schemas.microsoft.com/office/drawing/2014/main" id="{3D28C204-AD78-4D5C-0026-5A39A1585EF5}"/>
              </a:ext>
            </a:extLst>
          </p:cNvPr>
          <p:cNvSpPr>
            <a:spLocks noGrp="1"/>
          </p:cNvSpPr>
          <p:nvPr>
            <p:ph type="body" idx="1"/>
          </p:nvPr>
        </p:nvSpPr>
        <p:spPr/>
        <p:txBody>
          <a:bodyPr/>
          <a:lstStyle/>
          <a:p>
            <a:endParaRPr lang="de-DE" dirty="0"/>
          </a:p>
        </p:txBody>
      </p:sp>
      <p:sp>
        <p:nvSpPr>
          <p:cNvPr id="4" name="Slide Number Placeholder 3">
            <a:extLst>
              <a:ext uri="{FF2B5EF4-FFF2-40B4-BE49-F238E27FC236}">
                <a16:creationId xmlns:a16="http://schemas.microsoft.com/office/drawing/2014/main" id="{93F15E0D-6209-AE62-FEAB-788CEEB524B8}"/>
              </a:ext>
            </a:extLst>
          </p:cNvPr>
          <p:cNvSpPr>
            <a:spLocks noGrp="1"/>
          </p:cNvSpPr>
          <p:nvPr>
            <p:ph type="sldNum" sz="quarter" idx="5"/>
          </p:nvPr>
        </p:nvSpPr>
        <p:spPr/>
        <p:txBody>
          <a:bodyPr/>
          <a:lstStyle/>
          <a:p>
            <a:fld id="{E3F2421E-2B43-43B8-95AC-2AACC58DA824}" type="slidenum">
              <a:rPr lang="de-DE" smtClean="0"/>
              <a:pPr/>
              <a:t>6</a:t>
            </a:fld>
            <a:endParaRPr lang="de-DE" dirty="0"/>
          </a:p>
        </p:txBody>
      </p:sp>
    </p:spTree>
    <p:extLst>
      <p:ext uri="{BB962C8B-B14F-4D97-AF65-F5344CB8AC3E}">
        <p14:creationId xmlns:p14="http://schemas.microsoft.com/office/powerpoint/2010/main" val="714012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5A20F-65FE-323A-DFF4-FDBF72CC5E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E54A4B-D20C-D863-895F-E21C081DA1B4}"/>
              </a:ext>
            </a:extLst>
          </p:cNvPr>
          <p:cNvSpPr>
            <a:spLocks noGrp="1" noRot="1" noChangeAspect="1"/>
          </p:cNvSpPr>
          <p:nvPr>
            <p:ph type="sldImg"/>
          </p:nvPr>
        </p:nvSpPr>
        <p:spPr/>
        <p:txBody>
          <a:bodyPr/>
          <a:lstStyle/>
          <a:p>
            <a:endParaRPr lang="de-DE"/>
          </a:p>
        </p:txBody>
      </p:sp>
      <p:sp>
        <p:nvSpPr>
          <p:cNvPr id="3" name="Notes Placeholder 2">
            <a:extLst>
              <a:ext uri="{FF2B5EF4-FFF2-40B4-BE49-F238E27FC236}">
                <a16:creationId xmlns:a16="http://schemas.microsoft.com/office/drawing/2014/main" id="{C2A28D89-F378-37AE-C43F-53D9D6AB529A}"/>
              </a:ext>
            </a:extLst>
          </p:cNvPr>
          <p:cNvSpPr>
            <a:spLocks noGrp="1"/>
          </p:cNvSpPr>
          <p:nvPr>
            <p:ph type="body" idx="1"/>
          </p:nvPr>
        </p:nvSpPr>
        <p:spPr/>
        <p:txBody>
          <a:bodyPr/>
          <a:lstStyle/>
          <a:p>
            <a:endParaRPr lang="de-DE" dirty="0"/>
          </a:p>
        </p:txBody>
      </p:sp>
      <p:sp>
        <p:nvSpPr>
          <p:cNvPr id="4" name="Slide Number Placeholder 3">
            <a:extLst>
              <a:ext uri="{FF2B5EF4-FFF2-40B4-BE49-F238E27FC236}">
                <a16:creationId xmlns:a16="http://schemas.microsoft.com/office/drawing/2014/main" id="{69DD44E5-2931-6625-91A1-3F5E03D76983}"/>
              </a:ext>
            </a:extLst>
          </p:cNvPr>
          <p:cNvSpPr>
            <a:spLocks noGrp="1"/>
          </p:cNvSpPr>
          <p:nvPr>
            <p:ph type="sldNum" sz="quarter" idx="5"/>
          </p:nvPr>
        </p:nvSpPr>
        <p:spPr/>
        <p:txBody>
          <a:bodyPr/>
          <a:lstStyle/>
          <a:p>
            <a:fld id="{E3F2421E-2B43-43B8-95AC-2AACC58DA824}" type="slidenum">
              <a:rPr lang="de-DE" smtClean="0"/>
              <a:pPr/>
              <a:t>7</a:t>
            </a:fld>
            <a:endParaRPr lang="de-DE" dirty="0"/>
          </a:p>
        </p:txBody>
      </p:sp>
    </p:spTree>
    <p:extLst>
      <p:ext uri="{BB962C8B-B14F-4D97-AF65-F5344CB8AC3E}">
        <p14:creationId xmlns:p14="http://schemas.microsoft.com/office/powerpoint/2010/main" val="1031341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8C688-9B8E-1981-08B7-C2CB2320D5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D8F5ED-3C6D-9A57-F0E0-291213F81399}"/>
              </a:ext>
            </a:extLst>
          </p:cNvPr>
          <p:cNvSpPr>
            <a:spLocks noGrp="1" noRot="1" noChangeAspect="1"/>
          </p:cNvSpPr>
          <p:nvPr>
            <p:ph type="sldImg"/>
          </p:nvPr>
        </p:nvSpPr>
        <p:spPr/>
        <p:txBody>
          <a:bodyPr/>
          <a:lstStyle/>
          <a:p>
            <a:endParaRPr lang="de-DE"/>
          </a:p>
        </p:txBody>
      </p:sp>
      <p:sp>
        <p:nvSpPr>
          <p:cNvPr id="3" name="Notes Placeholder 2">
            <a:extLst>
              <a:ext uri="{FF2B5EF4-FFF2-40B4-BE49-F238E27FC236}">
                <a16:creationId xmlns:a16="http://schemas.microsoft.com/office/drawing/2014/main" id="{B1CF1D74-169E-4E20-0A1B-4F446C492B49}"/>
              </a:ext>
            </a:extLst>
          </p:cNvPr>
          <p:cNvSpPr>
            <a:spLocks noGrp="1"/>
          </p:cNvSpPr>
          <p:nvPr>
            <p:ph type="body" idx="1"/>
          </p:nvPr>
        </p:nvSpPr>
        <p:spPr/>
        <p:txBody>
          <a:bodyPr/>
          <a:lstStyle/>
          <a:p>
            <a:endParaRPr lang="de-DE" dirty="0"/>
          </a:p>
        </p:txBody>
      </p:sp>
      <p:sp>
        <p:nvSpPr>
          <p:cNvPr id="4" name="Slide Number Placeholder 3">
            <a:extLst>
              <a:ext uri="{FF2B5EF4-FFF2-40B4-BE49-F238E27FC236}">
                <a16:creationId xmlns:a16="http://schemas.microsoft.com/office/drawing/2014/main" id="{225D7E73-A153-2FAD-6860-450EE754C662}"/>
              </a:ext>
            </a:extLst>
          </p:cNvPr>
          <p:cNvSpPr>
            <a:spLocks noGrp="1"/>
          </p:cNvSpPr>
          <p:nvPr>
            <p:ph type="sldNum" sz="quarter" idx="5"/>
          </p:nvPr>
        </p:nvSpPr>
        <p:spPr/>
        <p:txBody>
          <a:bodyPr/>
          <a:lstStyle/>
          <a:p>
            <a:fld id="{E3F2421E-2B43-43B8-95AC-2AACC58DA824}" type="slidenum">
              <a:rPr lang="de-DE" smtClean="0"/>
              <a:pPr/>
              <a:t>8</a:t>
            </a:fld>
            <a:endParaRPr lang="de-DE" dirty="0"/>
          </a:p>
        </p:txBody>
      </p:sp>
    </p:spTree>
    <p:extLst>
      <p:ext uri="{BB962C8B-B14F-4D97-AF65-F5344CB8AC3E}">
        <p14:creationId xmlns:p14="http://schemas.microsoft.com/office/powerpoint/2010/main" val="1134531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794F4-F96A-8662-3CAE-1D8A5F4ED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79FBC2-D70C-9F26-E4C9-A0E6E2F6AB0D}"/>
              </a:ext>
            </a:extLst>
          </p:cNvPr>
          <p:cNvSpPr>
            <a:spLocks noGrp="1" noRot="1" noChangeAspect="1"/>
          </p:cNvSpPr>
          <p:nvPr>
            <p:ph type="sldImg"/>
          </p:nvPr>
        </p:nvSpPr>
        <p:spPr/>
        <p:txBody>
          <a:bodyPr/>
          <a:lstStyle/>
          <a:p>
            <a:endParaRPr lang="de-DE"/>
          </a:p>
        </p:txBody>
      </p:sp>
      <p:sp>
        <p:nvSpPr>
          <p:cNvPr id="3" name="Notes Placeholder 2">
            <a:extLst>
              <a:ext uri="{FF2B5EF4-FFF2-40B4-BE49-F238E27FC236}">
                <a16:creationId xmlns:a16="http://schemas.microsoft.com/office/drawing/2014/main" id="{34DA4D46-BF41-E6E5-15A3-0DBB7A8B2E39}"/>
              </a:ext>
            </a:extLst>
          </p:cNvPr>
          <p:cNvSpPr>
            <a:spLocks noGrp="1"/>
          </p:cNvSpPr>
          <p:nvPr>
            <p:ph type="body" idx="1"/>
          </p:nvPr>
        </p:nvSpPr>
        <p:spPr/>
        <p:txBody>
          <a:bodyPr/>
          <a:lstStyle/>
          <a:p>
            <a:endParaRPr lang="de-DE" dirty="0"/>
          </a:p>
        </p:txBody>
      </p:sp>
      <p:sp>
        <p:nvSpPr>
          <p:cNvPr id="4" name="Slide Number Placeholder 3">
            <a:extLst>
              <a:ext uri="{FF2B5EF4-FFF2-40B4-BE49-F238E27FC236}">
                <a16:creationId xmlns:a16="http://schemas.microsoft.com/office/drawing/2014/main" id="{B5F8C834-E6CA-8C69-D09C-8C9942A3FA13}"/>
              </a:ext>
            </a:extLst>
          </p:cNvPr>
          <p:cNvSpPr>
            <a:spLocks noGrp="1"/>
          </p:cNvSpPr>
          <p:nvPr>
            <p:ph type="sldNum" sz="quarter" idx="5"/>
          </p:nvPr>
        </p:nvSpPr>
        <p:spPr/>
        <p:txBody>
          <a:bodyPr/>
          <a:lstStyle/>
          <a:p>
            <a:fld id="{E3F2421E-2B43-43B8-95AC-2AACC58DA824}" type="slidenum">
              <a:rPr lang="de-DE" smtClean="0"/>
              <a:pPr/>
              <a:t>9</a:t>
            </a:fld>
            <a:endParaRPr lang="de-DE" dirty="0"/>
          </a:p>
        </p:txBody>
      </p:sp>
    </p:spTree>
    <p:extLst>
      <p:ext uri="{BB962C8B-B14F-4D97-AF65-F5344CB8AC3E}">
        <p14:creationId xmlns:p14="http://schemas.microsoft.com/office/powerpoint/2010/main" val="17916653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0.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742E7D71-D5BD-48C6-87A9-6521266E4A46}"/>
              </a:ext>
            </a:extLst>
          </p:cNvPr>
          <p:cNvGraphicFramePr>
            <a:graphicFrameLocks noChangeAspect="1"/>
          </p:cNvGraphicFramePr>
          <p:nvPr userDrawn="1">
            <p:custDataLst>
              <p:tags r:id="rId1"/>
            </p:custDataLst>
            <p:extLst>
              <p:ext uri="{D42A27DB-BD31-4B8C-83A1-F6EECF244321}">
                <p14:modId xmlns:p14="http://schemas.microsoft.com/office/powerpoint/2010/main" val="41832895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13" name="Object 12" hidden="1">
                        <a:extLst>
                          <a:ext uri="{FF2B5EF4-FFF2-40B4-BE49-F238E27FC236}">
                            <a16:creationId xmlns:a16="http://schemas.microsoft.com/office/drawing/2014/main" id="{742E7D71-D5BD-48C6-87A9-6521266E4A4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E462503-F07C-4E47-B424-DF8004B3A13F}"/>
              </a:ext>
            </a:extLst>
          </p:cNvPr>
          <p:cNvSpPr>
            <a:spLocks noGrp="1"/>
          </p:cNvSpPr>
          <p:nvPr>
            <p:ph type="ctrTitle" hasCustomPrompt="1"/>
          </p:nvPr>
        </p:nvSpPr>
        <p:spPr bwMode="gray">
          <a:xfrm>
            <a:off x="1512000" y="2894470"/>
            <a:ext cx="9468000" cy="1828193"/>
          </a:xfrm>
        </p:spPr>
        <p:txBody>
          <a:bodyPr vert="horz" anchor="b"/>
          <a:lstStyle>
            <a:lvl1pPr algn="l" rtl="0">
              <a:defRPr sz="4400">
                <a:latin typeface="+mj-lt"/>
                <a:ea typeface="+mj-ea"/>
                <a:cs typeface="+mj-cs"/>
              </a:defRPr>
            </a:lvl1pPr>
          </a:lstStyle>
          <a:p>
            <a:r>
              <a:rPr lang="de-DE" dirty="0"/>
              <a:t>Titelseite</a:t>
            </a:r>
            <a:br>
              <a:rPr lang="de-DE" dirty="0"/>
            </a:br>
            <a:r>
              <a:rPr lang="de-DE" dirty="0"/>
              <a:t>Hier klicken, um Titel anzupassen </a:t>
            </a:r>
            <a:br>
              <a:rPr lang="de-DE" dirty="0"/>
            </a:br>
            <a:r>
              <a:rPr lang="de-DE" dirty="0"/>
              <a:t>(max. 3-zeilig)</a:t>
            </a:r>
          </a:p>
        </p:txBody>
      </p:sp>
      <p:sp>
        <p:nvSpPr>
          <p:cNvPr id="3" name="Subtitle 2">
            <a:extLst>
              <a:ext uri="{FF2B5EF4-FFF2-40B4-BE49-F238E27FC236}">
                <a16:creationId xmlns:a16="http://schemas.microsoft.com/office/drawing/2014/main" id="{C8F306B5-2620-414B-B8FD-DDA7CABA8588}"/>
              </a:ext>
            </a:extLst>
          </p:cNvPr>
          <p:cNvSpPr>
            <a:spLocks noGrp="1"/>
          </p:cNvSpPr>
          <p:nvPr>
            <p:ph type="subTitle" idx="1" hasCustomPrompt="1"/>
          </p:nvPr>
        </p:nvSpPr>
        <p:spPr bwMode="gray">
          <a:xfrm>
            <a:off x="1512000" y="5040000"/>
            <a:ext cx="9468000" cy="276999"/>
          </a:xfrm>
        </p:spPr>
        <p:txBody>
          <a:bodyPr/>
          <a:lstStyle>
            <a:lvl1pPr marL="0" indent="0" algn="l" rtl="0">
              <a:spcBef>
                <a:spcPts val="0"/>
              </a:spcBef>
              <a:buNone/>
              <a:defRPr sz="200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Hier klicken, um Untertitel anzupassen</a:t>
            </a:r>
          </a:p>
        </p:txBody>
      </p:sp>
      <p:sp>
        <p:nvSpPr>
          <p:cNvPr id="29" name="Footer Placeholder 28">
            <a:extLst>
              <a:ext uri="{FF2B5EF4-FFF2-40B4-BE49-F238E27FC236}">
                <a16:creationId xmlns:a16="http://schemas.microsoft.com/office/drawing/2014/main" id="{6BD8388A-154F-4A26-AE37-A880C7F72261}"/>
              </a:ext>
            </a:extLst>
          </p:cNvPr>
          <p:cNvSpPr>
            <a:spLocks noGrp="1"/>
          </p:cNvSpPr>
          <p:nvPr>
            <p:ph type="ftr" sz="quarter" idx="10"/>
          </p:nvPr>
        </p:nvSpPr>
        <p:spPr bwMode="gray">
          <a:xfrm>
            <a:off x="1512000" y="6516000"/>
            <a:ext cx="10440000" cy="138499"/>
          </a:xfrm>
        </p:spPr>
        <p:txBody>
          <a:bodyPr/>
          <a:lstStyle>
            <a:lvl1pPr rtl="0">
              <a:defRPr>
                <a:latin typeface="+mn-lt"/>
                <a:ea typeface="+mn-ea"/>
                <a:cs typeface="+mn-cs"/>
              </a:defRPr>
            </a:lvl1pPr>
          </a:lstStyle>
          <a:p>
            <a:r>
              <a:rPr lang="de-DE"/>
              <a:t>Dipl.-theol. Felician Gilgenbach, Lehrkraft für besondere Aufgaben, Fachbereich Theologie</a:t>
            </a:r>
            <a:endParaRPr lang="de-DE" dirty="0"/>
          </a:p>
        </p:txBody>
      </p:sp>
      <p:pic>
        <p:nvPicPr>
          <p:cNvPr id="6" name="Picture 5">
            <a:extLst>
              <a:ext uri="{FF2B5EF4-FFF2-40B4-BE49-F238E27FC236}">
                <a16:creationId xmlns:a16="http://schemas.microsoft.com/office/drawing/2014/main" id="{46D1B953-E8D1-412A-8915-A75F836C23A8}"/>
              </a:ex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1532030" y="1085832"/>
            <a:ext cx="3363468" cy="1146048"/>
          </a:xfrm>
          <a:prstGeom prst="rect">
            <a:avLst/>
          </a:prstGeom>
        </p:spPr>
      </p:pic>
      <p:pic>
        <p:nvPicPr>
          <p:cNvPr id="8" name="Picture 7">
            <a:extLst>
              <a:ext uri="{FF2B5EF4-FFF2-40B4-BE49-F238E27FC236}">
                <a16:creationId xmlns:a16="http://schemas.microsoft.com/office/drawing/2014/main" id="{801E1585-46FD-46F5-8371-7B42FC73F331}"/>
              </a:ext>
              <a:ext uri="{C183D7F6-B498-43B3-948B-1728B52AA6E4}">
                <adec:decorative xmlns:adec="http://schemas.microsoft.com/office/drawing/2017/decorative" val="1"/>
              </a:ext>
            </a:extLst>
          </p:cNvPr>
          <p:cNvPicPr>
            <a:picLocks noChangeAspect="1"/>
          </p:cNvPicPr>
          <p:nvPr userDrawn="1"/>
        </p:nvPicPr>
        <p:blipFill>
          <a:blip r:embed="rId6"/>
          <a:stretch>
            <a:fillRect/>
          </a:stretch>
        </p:blipFill>
        <p:spPr>
          <a:xfrm>
            <a:off x="9139463" y="1916297"/>
            <a:ext cx="1844040" cy="211836"/>
          </a:xfrm>
          <a:prstGeom prst="rect">
            <a:avLst/>
          </a:prstGeom>
        </p:spPr>
      </p:pic>
    </p:spTree>
    <p:extLst>
      <p:ext uri="{BB962C8B-B14F-4D97-AF65-F5344CB8AC3E}">
        <p14:creationId xmlns:p14="http://schemas.microsoft.com/office/powerpoint/2010/main" val="1866673666"/>
      </p:ext>
    </p:extLst>
  </p:cSld>
  <p:clrMapOvr>
    <a:masterClrMapping/>
  </p:clrMapOvr>
  <p:extLst>
    <p:ext uri="{DCECCB84-F9BA-43D5-87BE-67443E8EF086}">
      <p15:sldGuideLst xmlns:p15="http://schemas.microsoft.com/office/powerpoint/2012/main">
        <p15:guide id="1" pos="950">
          <p15:clr>
            <a:srgbClr val="FBAE40"/>
          </p15:clr>
        </p15:guide>
        <p15:guide id="2" orient="horz" pos="3173" userDrawn="1">
          <p15:clr>
            <a:srgbClr val="FBAE40"/>
          </p15:clr>
        </p15:guide>
        <p15:guide id="3" orient="horz" pos="2975">
          <p15:clr>
            <a:srgbClr val="FBAE40"/>
          </p15:clr>
        </p15:guide>
        <p15:guide id="4" orient="horz" pos="419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halt mit Untertitel">
    <p:spTree>
      <p:nvGrpSpPr>
        <p:cNvPr id="1" name=""/>
        <p:cNvGrpSpPr/>
        <p:nvPr/>
      </p:nvGrpSpPr>
      <p:grpSpPr>
        <a:xfrm>
          <a:off x="0" y="0"/>
          <a:ext cx="0" cy="0"/>
          <a:chOff x="0" y="0"/>
          <a:chExt cx="0" cy="0"/>
        </a:xfrm>
      </p:grpSpPr>
      <p:graphicFrame>
        <p:nvGraphicFramePr>
          <p:cNvPr id="21" name="Object 20" hidden="1">
            <a:extLst>
              <a:ext uri="{FF2B5EF4-FFF2-40B4-BE49-F238E27FC236}">
                <a16:creationId xmlns:a16="http://schemas.microsoft.com/office/drawing/2014/main" id="{49FEC9CA-EC41-4A61-BF72-94584C410235}"/>
              </a:ext>
            </a:extLst>
          </p:cNvPr>
          <p:cNvGraphicFramePr>
            <a:graphicFrameLocks noChangeAspect="1"/>
          </p:cNvGraphicFramePr>
          <p:nvPr userDrawn="1">
            <p:custDataLst>
              <p:tags r:id="rId1"/>
            </p:custDataLst>
            <p:extLst>
              <p:ext uri="{D42A27DB-BD31-4B8C-83A1-F6EECF244321}">
                <p14:modId xmlns:p14="http://schemas.microsoft.com/office/powerpoint/2010/main" val="35052296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21" name="Object 20" hidden="1">
                        <a:extLst>
                          <a:ext uri="{FF2B5EF4-FFF2-40B4-BE49-F238E27FC236}">
                            <a16:creationId xmlns:a16="http://schemas.microsoft.com/office/drawing/2014/main" id="{49FEC9CA-EC41-4A61-BF72-94584C4102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491454D-0275-4E6C-A608-0C014A828BDD}"/>
              </a:ext>
            </a:extLst>
          </p:cNvPr>
          <p:cNvSpPr>
            <a:spLocks noGrp="1"/>
          </p:cNvSpPr>
          <p:nvPr>
            <p:ph type="title" hasCustomPrompt="1"/>
          </p:nvPr>
        </p:nvSpPr>
        <p:spPr bwMode="gray">
          <a:xfrm>
            <a:off x="358050" y="752267"/>
            <a:ext cx="11484000" cy="664797"/>
          </a:xfrm>
        </p:spPr>
        <p:txBody>
          <a:bodyPr vert="horz"/>
          <a:lstStyle>
            <a:lvl1pPr rtl="0">
              <a:defRPr b="0">
                <a:latin typeface="+mj-lt"/>
                <a:ea typeface="+mj-ea"/>
                <a:cs typeface="+mj-cs"/>
              </a:defRPr>
            </a:lvl1pPr>
          </a:lstStyle>
          <a:p>
            <a:r>
              <a:rPr lang="de-DE" dirty="0"/>
              <a:t>Ein Inhalt mit Untertitel</a:t>
            </a:r>
            <a:br>
              <a:rPr lang="de-DE" dirty="0"/>
            </a:br>
            <a:r>
              <a:rPr lang="de-DE" dirty="0"/>
              <a:t>Hier klicken, um Überschrift anzupassen (max. 2-zeilig)</a:t>
            </a:r>
          </a:p>
        </p:txBody>
      </p:sp>
      <p:sp>
        <p:nvSpPr>
          <p:cNvPr id="8" name="Text Placeholder 7">
            <a:extLst>
              <a:ext uri="{FF2B5EF4-FFF2-40B4-BE49-F238E27FC236}">
                <a16:creationId xmlns:a16="http://schemas.microsoft.com/office/drawing/2014/main" id="{94E80936-E5EE-4025-B7B9-80EA9292006A}"/>
              </a:ext>
            </a:extLst>
          </p:cNvPr>
          <p:cNvSpPr>
            <a:spLocks noGrp="1"/>
          </p:cNvSpPr>
          <p:nvPr>
            <p:ph type="body" sz="quarter" idx="13" hasCustomPrompt="1"/>
          </p:nvPr>
        </p:nvSpPr>
        <p:spPr bwMode="gray">
          <a:xfrm>
            <a:off x="358050" y="1620000"/>
            <a:ext cx="11484000" cy="249299"/>
          </a:xfrm>
        </p:spPr>
        <p:txBody>
          <a:bodyPr>
            <a:spAutoFit/>
          </a:bodyPr>
          <a:lstStyle>
            <a:lvl1pPr rtl="0">
              <a:spcBef>
                <a:spcPts val="0"/>
              </a:spcBef>
              <a:defRPr b="1">
                <a:solidFill>
                  <a:schemeClr val="tx2"/>
                </a:solidFill>
                <a:latin typeface="+mn-lt"/>
                <a:ea typeface="+mn-ea"/>
                <a:cs typeface="+mn-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e-DE" dirty="0"/>
              <a:t>Hier klicken, um Untertitel anzupassen (max. 2-zeilig)</a:t>
            </a:r>
          </a:p>
        </p:txBody>
      </p:sp>
      <p:sp>
        <p:nvSpPr>
          <p:cNvPr id="3" name="Content Placeholder 2">
            <a:extLst>
              <a:ext uri="{FF2B5EF4-FFF2-40B4-BE49-F238E27FC236}">
                <a16:creationId xmlns:a16="http://schemas.microsoft.com/office/drawing/2014/main" id="{01FF7529-BE97-4D9B-81C4-A91E80A02033}"/>
              </a:ext>
            </a:extLst>
          </p:cNvPr>
          <p:cNvSpPr>
            <a:spLocks noGrp="1"/>
          </p:cNvSpPr>
          <p:nvPr>
            <p:ph idx="1" hasCustomPrompt="1"/>
          </p:nvPr>
        </p:nvSpPr>
        <p:spPr bwMode="gray">
          <a:xfrm>
            <a:off x="358050" y="2160000"/>
            <a:ext cx="11484000" cy="3600000"/>
          </a:xfrm>
        </p:spPr>
        <p:txBody>
          <a:bodyPr>
            <a:noAutofit/>
          </a:bodyPr>
          <a:lstStyle>
            <a:lvl1pPr rtl="0">
              <a:spcBef>
                <a:spcPts val="1200"/>
              </a:spcBef>
              <a:defRPr>
                <a:latin typeface="+mn-lt"/>
                <a:ea typeface="+mn-ea"/>
                <a:cs typeface="+mn-cs"/>
              </a:defRPr>
            </a:lvl1pPr>
            <a:lvl2pPr rtl="0">
              <a:defRPr>
                <a:latin typeface="+mn-lt"/>
                <a:ea typeface="+mn-ea"/>
                <a:cs typeface="+mn-cs"/>
              </a:defRPr>
            </a:lvl2pPr>
            <a:lvl3pPr rtl="0">
              <a:defRPr sz="1600">
                <a:latin typeface="+mn-lt"/>
                <a:ea typeface="+mn-ea"/>
                <a:cs typeface="+mn-cs"/>
              </a:defRPr>
            </a:lvl3pPr>
            <a:lvl4pPr rtl="0">
              <a:defRPr sz="1600">
                <a:latin typeface="+mn-lt"/>
                <a:ea typeface="+mn-ea"/>
                <a:cs typeface="+mn-cs"/>
              </a:defRPr>
            </a:lvl4pPr>
            <a:lvl5pPr rtl="0">
              <a:spcBef>
                <a:spcPts val="0"/>
              </a:spcBef>
              <a:defRPr sz="1400">
                <a:latin typeface="+mn-lt"/>
                <a:ea typeface="+mn-ea"/>
                <a:cs typeface="+mn-cs"/>
              </a:defRPr>
            </a:lvl5pPr>
          </a:lstStyle>
          <a:p>
            <a:r>
              <a:rPr lang="de-DE" dirty="0"/>
              <a:t>Textebene 1</a:t>
            </a:r>
          </a:p>
          <a:p>
            <a:pPr lvl="1"/>
            <a:r>
              <a:rPr lang="de-DE" dirty="0"/>
              <a:t>Textebene 2</a:t>
            </a:r>
          </a:p>
          <a:p>
            <a:pPr lvl="2"/>
            <a:r>
              <a:rPr lang="de-DE" dirty="0"/>
              <a:t>Textebene 3</a:t>
            </a:r>
          </a:p>
          <a:p>
            <a:pPr lvl="3"/>
            <a:r>
              <a:rPr lang="de-DE" dirty="0"/>
              <a:t>Textebene 4</a:t>
            </a:r>
          </a:p>
          <a:p>
            <a:pPr lvl="4"/>
            <a:r>
              <a:rPr lang="de-DE" dirty="0"/>
              <a:t>Textebene 5</a:t>
            </a:r>
          </a:p>
        </p:txBody>
      </p:sp>
      <p:sp>
        <p:nvSpPr>
          <p:cNvPr id="44" name="Text Placeholder 43">
            <a:extLst>
              <a:ext uri="{FF2B5EF4-FFF2-40B4-BE49-F238E27FC236}">
                <a16:creationId xmlns:a16="http://schemas.microsoft.com/office/drawing/2014/main" id="{F23AA51D-6C77-4DF9-9D53-493A89AC8978}"/>
              </a:ext>
            </a:extLst>
          </p:cNvPr>
          <p:cNvSpPr>
            <a:spLocks noGrp="1"/>
          </p:cNvSpPr>
          <p:nvPr>
            <p:ph type="body" sz="quarter" idx="14" hasCustomPrompt="1"/>
          </p:nvPr>
        </p:nvSpPr>
        <p:spPr bwMode="gray">
          <a:xfrm>
            <a:off x="358050" y="5904000"/>
            <a:ext cx="11484000" cy="302647"/>
          </a:xfrm>
        </p:spPr>
        <p:txBody>
          <a:bodyPr anchor="b"/>
          <a:lstStyle>
            <a:lvl1pPr marL="0" indent="0" rtl="0">
              <a:spcBef>
                <a:spcPts val="200"/>
              </a:spcBef>
              <a:buFont typeface="Arial" panose="020B0604020202020204" pitchFamily="34" charset="0"/>
              <a:buNone/>
              <a:defRPr sz="1000">
                <a:solidFill>
                  <a:schemeClr val="tx2"/>
                </a:solidFill>
                <a:latin typeface="+mn-lt"/>
                <a:ea typeface="+mn-ea"/>
                <a:cs typeface="+mn-cs"/>
              </a:defRPr>
            </a:lvl1pPr>
          </a:lstStyle>
          <a:p>
            <a:pPr lvl="0"/>
            <a:r>
              <a:rPr lang="de-DE" dirty="0"/>
              <a:t>* Hier klicken, um Fußnoten einzutragen</a:t>
            </a:r>
          </a:p>
          <a:p>
            <a:pPr lvl="0"/>
            <a:r>
              <a:rPr lang="de-DE" dirty="0"/>
              <a:t>** Fußnote 2</a:t>
            </a:r>
          </a:p>
        </p:txBody>
      </p:sp>
      <p:sp>
        <p:nvSpPr>
          <p:cNvPr id="18" name="Footer Placeholder 4">
            <a:extLst>
              <a:ext uri="{FF2B5EF4-FFF2-40B4-BE49-F238E27FC236}">
                <a16:creationId xmlns:a16="http://schemas.microsoft.com/office/drawing/2014/main" id="{D7149676-1D16-478B-9BA5-4A55C2CA4FB3}"/>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19" name="Slide Number Placeholder 5">
            <a:extLst>
              <a:ext uri="{FF2B5EF4-FFF2-40B4-BE49-F238E27FC236}">
                <a16:creationId xmlns:a16="http://schemas.microsoft.com/office/drawing/2014/main" id="{E6C12ADF-9CE7-474E-B6CC-C18E3B1B54D4}"/>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spTree>
    <p:extLst>
      <p:ext uri="{BB962C8B-B14F-4D97-AF65-F5344CB8AC3E}">
        <p14:creationId xmlns:p14="http://schemas.microsoft.com/office/powerpoint/2010/main" val="2988383919"/>
      </p:ext>
    </p:extLst>
  </p:cSld>
  <p:clrMapOvr>
    <a:masterClrMapping/>
  </p:clrMapOvr>
  <p:extLst>
    <p:ext uri="{DCECCB84-F9BA-43D5-87BE-67443E8EF086}">
      <p15:sldGuideLst xmlns:p15="http://schemas.microsoft.com/office/powerpoint/2012/main">
        <p15:guide id="3" orient="horz" pos="684">
          <p15:clr>
            <a:srgbClr val="FBAE40"/>
          </p15:clr>
        </p15:guide>
        <p15:guide id="4" orient="horz" pos="1019">
          <p15:clr>
            <a:srgbClr val="FBAE40"/>
          </p15:clr>
        </p15:guide>
        <p15:guide id="5" orient="horz" pos="1361">
          <p15:clr>
            <a:srgbClr val="FBAE40"/>
          </p15:clr>
        </p15:guide>
        <p15:guide id="6" orient="horz" pos="3629">
          <p15:clr>
            <a:srgbClr val="FBAE40"/>
          </p15:clr>
        </p15:guide>
        <p15:guide id="7" orient="horz" pos="4193">
          <p15:clr>
            <a:srgbClr val="FBAE40"/>
          </p15:clr>
        </p15:guide>
        <p15:guide id="8" pos="7460">
          <p15:clr>
            <a:srgbClr val="FBAE40"/>
          </p15:clr>
        </p15:guide>
        <p15:guide id="9" pos="224">
          <p15:clr>
            <a:srgbClr val="FBAE40"/>
          </p15:clr>
        </p15:guide>
        <p15:guide id="10" orient="horz" pos="391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Inhalte mit Untertitel">
    <p:spTree>
      <p:nvGrpSpPr>
        <p:cNvPr id="1" name=""/>
        <p:cNvGrpSpPr/>
        <p:nvPr/>
      </p:nvGrpSpPr>
      <p:grpSpPr>
        <a:xfrm>
          <a:off x="0" y="0"/>
          <a:ext cx="0" cy="0"/>
          <a:chOff x="0" y="0"/>
          <a:chExt cx="0" cy="0"/>
        </a:xfrm>
      </p:grpSpPr>
      <p:graphicFrame>
        <p:nvGraphicFramePr>
          <p:cNvPr id="21" name="Object 20" hidden="1">
            <a:extLst>
              <a:ext uri="{FF2B5EF4-FFF2-40B4-BE49-F238E27FC236}">
                <a16:creationId xmlns:a16="http://schemas.microsoft.com/office/drawing/2014/main" id="{49FEC9CA-EC41-4A61-BF72-94584C410235}"/>
              </a:ext>
            </a:extLst>
          </p:cNvPr>
          <p:cNvGraphicFramePr>
            <a:graphicFrameLocks noChangeAspect="1"/>
          </p:cNvGraphicFramePr>
          <p:nvPr userDrawn="1">
            <p:custDataLst>
              <p:tags r:id="rId1"/>
            </p:custDataLst>
            <p:extLst>
              <p:ext uri="{D42A27DB-BD31-4B8C-83A1-F6EECF244321}">
                <p14:modId xmlns:p14="http://schemas.microsoft.com/office/powerpoint/2010/main" val="35357667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21" name="Object 20" hidden="1">
                        <a:extLst>
                          <a:ext uri="{FF2B5EF4-FFF2-40B4-BE49-F238E27FC236}">
                            <a16:creationId xmlns:a16="http://schemas.microsoft.com/office/drawing/2014/main" id="{49FEC9CA-EC41-4A61-BF72-94584C4102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491454D-0275-4E6C-A608-0C014A828BDD}"/>
              </a:ext>
            </a:extLst>
          </p:cNvPr>
          <p:cNvSpPr>
            <a:spLocks noGrp="1"/>
          </p:cNvSpPr>
          <p:nvPr>
            <p:ph type="title" hasCustomPrompt="1"/>
          </p:nvPr>
        </p:nvSpPr>
        <p:spPr bwMode="gray">
          <a:xfrm>
            <a:off x="358050" y="752267"/>
            <a:ext cx="11484000" cy="664797"/>
          </a:xfrm>
        </p:spPr>
        <p:txBody>
          <a:bodyPr vert="horz"/>
          <a:lstStyle>
            <a:lvl1pPr rtl="0">
              <a:defRPr>
                <a:latin typeface="+mj-lt"/>
                <a:ea typeface="+mj-ea"/>
                <a:cs typeface="+mj-cs"/>
              </a:defRPr>
            </a:lvl1pPr>
          </a:lstStyle>
          <a:p>
            <a:r>
              <a:rPr lang="de-DE" dirty="0"/>
              <a:t>Zwei Inhalte mit Untertitel</a:t>
            </a:r>
            <a:br>
              <a:rPr lang="de-DE" dirty="0"/>
            </a:br>
            <a:r>
              <a:rPr lang="de-DE" dirty="0"/>
              <a:t>Hier klicken, um Überschrift anzupassen (max. 2-zeilig)</a:t>
            </a:r>
          </a:p>
        </p:txBody>
      </p:sp>
      <p:sp>
        <p:nvSpPr>
          <p:cNvPr id="8" name="Text Placeholder 7">
            <a:extLst>
              <a:ext uri="{FF2B5EF4-FFF2-40B4-BE49-F238E27FC236}">
                <a16:creationId xmlns:a16="http://schemas.microsoft.com/office/drawing/2014/main" id="{94E80936-E5EE-4025-B7B9-80EA9292006A}"/>
              </a:ext>
            </a:extLst>
          </p:cNvPr>
          <p:cNvSpPr>
            <a:spLocks noGrp="1"/>
          </p:cNvSpPr>
          <p:nvPr>
            <p:ph type="body" sz="quarter" idx="13" hasCustomPrompt="1"/>
          </p:nvPr>
        </p:nvSpPr>
        <p:spPr bwMode="gray">
          <a:xfrm>
            <a:off x="358050" y="1620000"/>
            <a:ext cx="11484000" cy="249299"/>
          </a:xfrm>
        </p:spPr>
        <p:txBody>
          <a:bodyPr>
            <a:spAutoFit/>
          </a:bodyPr>
          <a:lstStyle>
            <a:lvl1pPr rtl="0">
              <a:spcBef>
                <a:spcPts val="0"/>
              </a:spcBef>
              <a:defRPr b="1">
                <a:solidFill>
                  <a:schemeClr val="tx2"/>
                </a:solidFill>
                <a:latin typeface="+mn-lt"/>
                <a:ea typeface="+mn-ea"/>
                <a:cs typeface="+mn-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e-DE" dirty="0"/>
              <a:t>Hier klicken, um Untertitel anzupassen (max. 2-zeilig)</a:t>
            </a:r>
          </a:p>
        </p:txBody>
      </p:sp>
      <p:sp>
        <p:nvSpPr>
          <p:cNvPr id="3" name="Content Placeholder 2">
            <a:extLst>
              <a:ext uri="{FF2B5EF4-FFF2-40B4-BE49-F238E27FC236}">
                <a16:creationId xmlns:a16="http://schemas.microsoft.com/office/drawing/2014/main" id="{01FF7529-BE97-4D9B-81C4-A91E80A02033}"/>
              </a:ext>
            </a:extLst>
          </p:cNvPr>
          <p:cNvSpPr>
            <a:spLocks noGrp="1"/>
          </p:cNvSpPr>
          <p:nvPr>
            <p:ph idx="1" hasCustomPrompt="1"/>
          </p:nvPr>
        </p:nvSpPr>
        <p:spPr bwMode="gray">
          <a:xfrm>
            <a:off x="358050" y="2160000"/>
            <a:ext cx="5580000" cy="3600000"/>
          </a:xfrm>
        </p:spPr>
        <p:txBody>
          <a:bodyPr>
            <a:noAutofit/>
          </a:bodyPr>
          <a:lstStyle>
            <a:lvl1pPr rtl="0">
              <a:spcBef>
                <a:spcPts val="1200"/>
              </a:spcBef>
              <a:defRPr>
                <a:latin typeface="+mn-lt"/>
                <a:ea typeface="+mn-ea"/>
                <a:cs typeface="+mn-cs"/>
              </a:defRPr>
            </a:lvl1pPr>
            <a:lvl2pPr rtl="0">
              <a:defRPr>
                <a:latin typeface="+mn-lt"/>
                <a:ea typeface="+mn-ea"/>
                <a:cs typeface="+mn-cs"/>
              </a:defRPr>
            </a:lvl2pPr>
            <a:lvl3pPr rtl="0">
              <a:defRPr sz="1600">
                <a:latin typeface="+mn-lt"/>
                <a:ea typeface="+mn-ea"/>
                <a:cs typeface="+mn-cs"/>
              </a:defRPr>
            </a:lvl3pPr>
            <a:lvl4pPr rtl="0">
              <a:defRPr sz="1600">
                <a:latin typeface="+mn-lt"/>
                <a:ea typeface="+mn-ea"/>
                <a:cs typeface="+mn-cs"/>
              </a:defRPr>
            </a:lvl4pPr>
            <a:lvl5pPr rtl="0">
              <a:spcBef>
                <a:spcPts val="0"/>
              </a:spcBef>
              <a:defRPr sz="1400">
                <a:latin typeface="+mn-lt"/>
                <a:ea typeface="+mn-ea"/>
                <a:cs typeface="+mn-cs"/>
              </a:defRPr>
            </a:lvl5pPr>
          </a:lstStyle>
          <a:p>
            <a:r>
              <a:rPr lang="de-DE" dirty="0"/>
              <a:t>Textebene 1</a:t>
            </a:r>
          </a:p>
          <a:p>
            <a:pPr lvl="1"/>
            <a:r>
              <a:rPr lang="de-DE" dirty="0"/>
              <a:t>Textebene 2</a:t>
            </a:r>
          </a:p>
          <a:p>
            <a:pPr lvl="2"/>
            <a:r>
              <a:rPr lang="de-DE" dirty="0"/>
              <a:t>Textebene 3</a:t>
            </a:r>
          </a:p>
          <a:p>
            <a:pPr lvl="3"/>
            <a:r>
              <a:rPr lang="de-DE" dirty="0"/>
              <a:t>Textebene 4</a:t>
            </a:r>
          </a:p>
          <a:p>
            <a:pPr lvl="4"/>
            <a:r>
              <a:rPr lang="de-DE" dirty="0"/>
              <a:t>Textebene 5</a:t>
            </a:r>
          </a:p>
        </p:txBody>
      </p:sp>
      <p:sp>
        <p:nvSpPr>
          <p:cNvPr id="15" name="Content Placeholder 2">
            <a:extLst>
              <a:ext uri="{FF2B5EF4-FFF2-40B4-BE49-F238E27FC236}">
                <a16:creationId xmlns:a16="http://schemas.microsoft.com/office/drawing/2014/main" id="{0859FD81-1191-4498-A063-8D9BDB2C270B}"/>
              </a:ext>
            </a:extLst>
          </p:cNvPr>
          <p:cNvSpPr>
            <a:spLocks noGrp="1"/>
          </p:cNvSpPr>
          <p:nvPr>
            <p:ph idx="15" hasCustomPrompt="1"/>
          </p:nvPr>
        </p:nvSpPr>
        <p:spPr bwMode="gray">
          <a:xfrm>
            <a:off x="6262050" y="2160000"/>
            <a:ext cx="5580000" cy="3600000"/>
          </a:xfrm>
        </p:spPr>
        <p:txBody>
          <a:bodyPr>
            <a:noAutofit/>
          </a:bodyPr>
          <a:lstStyle>
            <a:lvl1pPr rtl="0">
              <a:spcBef>
                <a:spcPts val="1200"/>
              </a:spcBef>
              <a:defRPr>
                <a:latin typeface="+mn-lt"/>
                <a:ea typeface="+mn-ea"/>
                <a:cs typeface="+mn-cs"/>
              </a:defRPr>
            </a:lvl1pPr>
            <a:lvl2pPr rtl="0">
              <a:defRPr>
                <a:latin typeface="+mn-lt"/>
                <a:ea typeface="+mn-ea"/>
                <a:cs typeface="+mn-cs"/>
              </a:defRPr>
            </a:lvl2pPr>
            <a:lvl3pPr rtl="0">
              <a:defRPr sz="1600">
                <a:latin typeface="+mn-lt"/>
                <a:ea typeface="+mn-ea"/>
                <a:cs typeface="+mn-cs"/>
              </a:defRPr>
            </a:lvl3pPr>
            <a:lvl4pPr rtl="0">
              <a:defRPr sz="1600">
                <a:latin typeface="+mn-lt"/>
                <a:ea typeface="+mn-ea"/>
                <a:cs typeface="+mn-cs"/>
              </a:defRPr>
            </a:lvl4pPr>
            <a:lvl5pPr rtl="0">
              <a:spcBef>
                <a:spcPts val="0"/>
              </a:spcBef>
              <a:defRPr sz="1400">
                <a:latin typeface="+mn-lt"/>
                <a:ea typeface="+mn-ea"/>
                <a:cs typeface="+mn-cs"/>
              </a:defRPr>
            </a:lvl5pPr>
          </a:lstStyle>
          <a:p>
            <a:r>
              <a:rPr lang="de-DE" dirty="0"/>
              <a:t>Textebene 1</a:t>
            </a:r>
          </a:p>
          <a:p>
            <a:pPr lvl="1"/>
            <a:r>
              <a:rPr lang="de-DE" dirty="0"/>
              <a:t>Textebene 2</a:t>
            </a:r>
          </a:p>
          <a:p>
            <a:pPr lvl="2"/>
            <a:r>
              <a:rPr lang="de-DE" dirty="0"/>
              <a:t>Textebene 3</a:t>
            </a:r>
          </a:p>
          <a:p>
            <a:pPr lvl="3"/>
            <a:r>
              <a:rPr lang="de-DE" dirty="0"/>
              <a:t>Textebene 4</a:t>
            </a:r>
          </a:p>
          <a:p>
            <a:pPr lvl="4"/>
            <a:r>
              <a:rPr lang="de-DE" dirty="0"/>
              <a:t>Textebene 5</a:t>
            </a:r>
          </a:p>
        </p:txBody>
      </p:sp>
      <p:sp>
        <p:nvSpPr>
          <p:cNvPr id="44" name="Text Placeholder 43">
            <a:extLst>
              <a:ext uri="{FF2B5EF4-FFF2-40B4-BE49-F238E27FC236}">
                <a16:creationId xmlns:a16="http://schemas.microsoft.com/office/drawing/2014/main" id="{F23AA51D-6C77-4DF9-9D53-493A89AC8978}"/>
              </a:ext>
            </a:extLst>
          </p:cNvPr>
          <p:cNvSpPr>
            <a:spLocks noGrp="1"/>
          </p:cNvSpPr>
          <p:nvPr>
            <p:ph type="body" sz="quarter" idx="14" hasCustomPrompt="1"/>
          </p:nvPr>
        </p:nvSpPr>
        <p:spPr bwMode="gray">
          <a:xfrm>
            <a:off x="358050" y="5904000"/>
            <a:ext cx="11484000" cy="302647"/>
          </a:xfrm>
        </p:spPr>
        <p:txBody>
          <a:bodyPr anchor="b"/>
          <a:lstStyle>
            <a:lvl1pPr marL="0" indent="0" rtl="0">
              <a:spcBef>
                <a:spcPts val="200"/>
              </a:spcBef>
              <a:buFont typeface="Arial" panose="020B0604020202020204" pitchFamily="34" charset="0"/>
              <a:buNone/>
              <a:defRPr sz="1000">
                <a:solidFill>
                  <a:schemeClr val="tx2"/>
                </a:solidFill>
                <a:latin typeface="+mn-lt"/>
                <a:ea typeface="+mn-ea"/>
                <a:cs typeface="+mn-cs"/>
              </a:defRPr>
            </a:lvl1pPr>
          </a:lstStyle>
          <a:p>
            <a:pPr lvl="0"/>
            <a:r>
              <a:rPr lang="de-DE" dirty="0"/>
              <a:t>* Hier klicken, um Fußnoten einzutragen</a:t>
            </a:r>
          </a:p>
          <a:p>
            <a:pPr lvl="0"/>
            <a:r>
              <a:rPr lang="de-DE" dirty="0"/>
              <a:t>** Fußnote 2</a:t>
            </a:r>
          </a:p>
        </p:txBody>
      </p:sp>
      <p:sp>
        <p:nvSpPr>
          <p:cNvPr id="18" name="Footer Placeholder 4">
            <a:extLst>
              <a:ext uri="{FF2B5EF4-FFF2-40B4-BE49-F238E27FC236}">
                <a16:creationId xmlns:a16="http://schemas.microsoft.com/office/drawing/2014/main" id="{D7149676-1D16-478B-9BA5-4A55C2CA4FB3}"/>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19" name="Slide Number Placeholder 5">
            <a:extLst>
              <a:ext uri="{FF2B5EF4-FFF2-40B4-BE49-F238E27FC236}">
                <a16:creationId xmlns:a16="http://schemas.microsoft.com/office/drawing/2014/main" id="{E6C12ADF-9CE7-474E-B6CC-C18E3B1B54D4}"/>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spTree>
    <p:extLst>
      <p:ext uri="{BB962C8B-B14F-4D97-AF65-F5344CB8AC3E}">
        <p14:creationId xmlns:p14="http://schemas.microsoft.com/office/powerpoint/2010/main" val="3027457479"/>
      </p:ext>
    </p:extLst>
  </p:cSld>
  <p:clrMapOvr>
    <a:masterClrMapping/>
  </p:clrMapOvr>
  <p:extLst>
    <p:ext uri="{DCECCB84-F9BA-43D5-87BE-67443E8EF086}">
      <p15:sldGuideLst xmlns:p15="http://schemas.microsoft.com/office/powerpoint/2012/main">
        <p15:guide id="3" orient="horz" pos="684">
          <p15:clr>
            <a:srgbClr val="FBAE40"/>
          </p15:clr>
        </p15:guide>
        <p15:guide id="4" orient="horz" pos="1019">
          <p15:clr>
            <a:srgbClr val="FBAE40"/>
          </p15:clr>
        </p15:guide>
        <p15:guide id="5" orient="horz" pos="1361">
          <p15:clr>
            <a:srgbClr val="FBAE40"/>
          </p15:clr>
        </p15:guide>
        <p15:guide id="6" orient="horz" pos="3629">
          <p15:clr>
            <a:srgbClr val="FBAE40"/>
          </p15:clr>
        </p15:guide>
        <p15:guide id="7" orient="horz" pos="4201">
          <p15:clr>
            <a:srgbClr val="FBAE40"/>
          </p15:clr>
        </p15:guide>
        <p15:guide id="8" pos="7460">
          <p15:clr>
            <a:srgbClr val="FBAE40"/>
          </p15:clr>
        </p15:guide>
        <p15:guide id="9" pos="224">
          <p15:clr>
            <a:srgbClr val="FBAE40"/>
          </p15:clr>
        </p15:guide>
        <p15:guide id="10" orient="horz" pos="3910">
          <p15:clr>
            <a:srgbClr val="FBAE40"/>
          </p15:clr>
        </p15:guide>
        <p15:guide id="11" pos="3944">
          <p15:clr>
            <a:srgbClr val="FBAE40"/>
          </p15:clr>
        </p15:guide>
        <p15:guide id="12" pos="373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Diagramm mit Erklärtext">
    <p:spTree>
      <p:nvGrpSpPr>
        <p:cNvPr id="1" name=""/>
        <p:cNvGrpSpPr/>
        <p:nvPr/>
      </p:nvGrpSpPr>
      <p:grpSpPr>
        <a:xfrm>
          <a:off x="0" y="0"/>
          <a:ext cx="0" cy="0"/>
          <a:chOff x="0" y="0"/>
          <a:chExt cx="0" cy="0"/>
        </a:xfrm>
      </p:grpSpPr>
      <p:graphicFrame>
        <p:nvGraphicFramePr>
          <p:cNvPr id="21" name="Object 20" hidden="1">
            <a:extLst>
              <a:ext uri="{FF2B5EF4-FFF2-40B4-BE49-F238E27FC236}">
                <a16:creationId xmlns:a16="http://schemas.microsoft.com/office/drawing/2014/main" id="{49FEC9CA-EC41-4A61-BF72-94584C410235}"/>
              </a:ext>
            </a:extLst>
          </p:cNvPr>
          <p:cNvGraphicFramePr>
            <a:graphicFrameLocks noChangeAspect="1"/>
          </p:cNvGraphicFramePr>
          <p:nvPr userDrawn="1">
            <p:custDataLst>
              <p:tags r:id="rId1"/>
            </p:custDataLst>
            <p:extLst>
              <p:ext uri="{D42A27DB-BD31-4B8C-83A1-F6EECF244321}">
                <p14:modId xmlns:p14="http://schemas.microsoft.com/office/powerpoint/2010/main" val="22175669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21" name="Object 20" hidden="1">
                        <a:extLst>
                          <a:ext uri="{FF2B5EF4-FFF2-40B4-BE49-F238E27FC236}">
                            <a16:creationId xmlns:a16="http://schemas.microsoft.com/office/drawing/2014/main" id="{49FEC9CA-EC41-4A61-BF72-94584C4102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491454D-0275-4E6C-A608-0C014A828BDD}"/>
              </a:ext>
            </a:extLst>
          </p:cNvPr>
          <p:cNvSpPr>
            <a:spLocks noGrp="1"/>
          </p:cNvSpPr>
          <p:nvPr>
            <p:ph type="title" hasCustomPrompt="1"/>
          </p:nvPr>
        </p:nvSpPr>
        <p:spPr bwMode="gray">
          <a:xfrm>
            <a:off x="358050" y="752267"/>
            <a:ext cx="11484000" cy="664797"/>
          </a:xfrm>
        </p:spPr>
        <p:txBody>
          <a:bodyPr vert="horz"/>
          <a:lstStyle>
            <a:lvl1pPr rtl="0">
              <a:defRPr>
                <a:latin typeface="+mj-lt"/>
                <a:ea typeface="+mj-ea"/>
                <a:cs typeface="+mj-cs"/>
              </a:defRPr>
            </a:lvl1pPr>
          </a:lstStyle>
          <a:p>
            <a:r>
              <a:rPr lang="de-DE" dirty="0"/>
              <a:t>Ein Diagramm mit </a:t>
            </a:r>
            <a:r>
              <a:rPr lang="de-DE" dirty="0" err="1"/>
              <a:t>Erklärtext</a:t>
            </a:r>
            <a:br>
              <a:rPr lang="de-DE" dirty="0"/>
            </a:br>
            <a:r>
              <a:rPr lang="de-DE" dirty="0"/>
              <a:t>Hier klicken, um Überschrift anzupassen (max. 2-zeilig)</a:t>
            </a:r>
          </a:p>
        </p:txBody>
      </p:sp>
      <p:sp>
        <p:nvSpPr>
          <p:cNvPr id="12" name="Chart Placeholder 6">
            <a:extLst>
              <a:ext uri="{FF2B5EF4-FFF2-40B4-BE49-F238E27FC236}">
                <a16:creationId xmlns:a16="http://schemas.microsoft.com/office/drawing/2014/main" id="{334FE027-2EAB-4995-8580-3994149C683C}"/>
              </a:ext>
            </a:extLst>
          </p:cNvPr>
          <p:cNvSpPr>
            <a:spLocks noGrp="1"/>
          </p:cNvSpPr>
          <p:nvPr>
            <p:ph type="chart" sz="quarter" idx="17"/>
          </p:nvPr>
        </p:nvSpPr>
        <p:spPr bwMode="gray">
          <a:xfrm>
            <a:off x="358050" y="1620000"/>
            <a:ext cx="11484000" cy="3780000"/>
          </a:xfrm>
        </p:spPr>
        <p:txBody>
          <a:bodyPr>
            <a:noAutofit/>
          </a:bodyPr>
          <a:lstStyle/>
          <a:p>
            <a:r>
              <a:rPr lang="de-DE"/>
              <a:t>Diagramm durch Klicken auf Symbol hinzufügen</a:t>
            </a:r>
            <a:endParaRPr lang="de-DE" dirty="0"/>
          </a:p>
        </p:txBody>
      </p:sp>
      <p:sp>
        <p:nvSpPr>
          <p:cNvPr id="11" name="Text Placeholder 4">
            <a:extLst>
              <a:ext uri="{FF2B5EF4-FFF2-40B4-BE49-F238E27FC236}">
                <a16:creationId xmlns:a16="http://schemas.microsoft.com/office/drawing/2014/main" id="{02C1EE99-3C33-4CC5-B7D3-B8200BDB5F87}"/>
              </a:ext>
            </a:extLst>
          </p:cNvPr>
          <p:cNvSpPr>
            <a:spLocks noGrp="1"/>
          </p:cNvSpPr>
          <p:nvPr>
            <p:ph type="body" sz="quarter" idx="15" hasCustomPrompt="1"/>
          </p:nvPr>
        </p:nvSpPr>
        <p:spPr bwMode="gray">
          <a:xfrm>
            <a:off x="358050" y="5580000"/>
            <a:ext cx="11484000" cy="193899"/>
          </a:xfrm>
        </p:spPr>
        <p:txBody>
          <a:bodyPr anchor="b"/>
          <a:lstStyle>
            <a:lvl1pPr rtl="0">
              <a:defRPr sz="1400">
                <a:latin typeface="+mn-lt"/>
                <a:ea typeface="+mn-ea"/>
                <a:cs typeface="+mn-cs"/>
              </a:defRPr>
            </a:lvl1pPr>
          </a:lstStyle>
          <a:p>
            <a:pPr lvl="0"/>
            <a:r>
              <a:rPr lang="de-DE" dirty="0"/>
              <a:t>Text zum ganzseitigen Diagramm</a:t>
            </a:r>
          </a:p>
        </p:txBody>
      </p:sp>
      <p:sp>
        <p:nvSpPr>
          <p:cNvPr id="44" name="Text Placeholder 43">
            <a:extLst>
              <a:ext uri="{FF2B5EF4-FFF2-40B4-BE49-F238E27FC236}">
                <a16:creationId xmlns:a16="http://schemas.microsoft.com/office/drawing/2014/main" id="{F23AA51D-6C77-4DF9-9D53-493A89AC8978}"/>
              </a:ext>
            </a:extLst>
          </p:cNvPr>
          <p:cNvSpPr>
            <a:spLocks noGrp="1"/>
          </p:cNvSpPr>
          <p:nvPr>
            <p:ph type="body" sz="quarter" idx="14" hasCustomPrompt="1"/>
          </p:nvPr>
        </p:nvSpPr>
        <p:spPr bwMode="gray">
          <a:xfrm>
            <a:off x="358050" y="5904000"/>
            <a:ext cx="11484000" cy="302647"/>
          </a:xfrm>
        </p:spPr>
        <p:txBody>
          <a:bodyPr anchor="b"/>
          <a:lstStyle>
            <a:lvl1pPr marL="0" indent="0" rtl="0">
              <a:spcBef>
                <a:spcPts val="200"/>
              </a:spcBef>
              <a:buFont typeface="Arial" panose="020B0604020202020204" pitchFamily="34" charset="0"/>
              <a:buNone/>
              <a:defRPr sz="1000">
                <a:solidFill>
                  <a:schemeClr val="tx2"/>
                </a:solidFill>
                <a:latin typeface="+mn-lt"/>
                <a:ea typeface="+mn-ea"/>
                <a:cs typeface="+mn-cs"/>
              </a:defRPr>
            </a:lvl1pPr>
          </a:lstStyle>
          <a:p>
            <a:pPr lvl="0"/>
            <a:r>
              <a:rPr lang="de-DE" dirty="0"/>
              <a:t>* Hier klicken, um Fußnoten einzutragen</a:t>
            </a:r>
          </a:p>
          <a:p>
            <a:pPr lvl="0"/>
            <a:r>
              <a:rPr lang="de-DE" dirty="0"/>
              <a:t>** Fußnote 2</a:t>
            </a:r>
          </a:p>
        </p:txBody>
      </p:sp>
      <p:sp>
        <p:nvSpPr>
          <p:cNvPr id="18" name="Footer Placeholder 4">
            <a:extLst>
              <a:ext uri="{FF2B5EF4-FFF2-40B4-BE49-F238E27FC236}">
                <a16:creationId xmlns:a16="http://schemas.microsoft.com/office/drawing/2014/main" id="{D7149676-1D16-478B-9BA5-4A55C2CA4FB3}"/>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19" name="Slide Number Placeholder 5">
            <a:extLst>
              <a:ext uri="{FF2B5EF4-FFF2-40B4-BE49-F238E27FC236}">
                <a16:creationId xmlns:a16="http://schemas.microsoft.com/office/drawing/2014/main" id="{E6C12ADF-9CE7-474E-B6CC-C18E3B1B54D4}"/>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spTree>
    <p:extLst>
      <p:ext uri="{BB962C8B-B14F-4D97-AF65-F5344CB8AC3E}">
        <p14:creationId xmlns:p14="http://schemas.microsoft.com/office/powerpoint/2010/main" val="92701907"/>
      </p:ext>
    </p:extLst>
  </p:cSld>
  <p:clrMapOvr>
    <a:masterClrMapping/>
  </p:clrMapOvr>
  <p:extLst>
    <p:ext uri="{DCECCB84-F9BA-43D5-87BE-67443E8EF086}">
      <p15:sldGuideLst xmlns:p15="http://schemas.microsoft.com/office/powerpoint/2012/main">
        <p15:guide id="3" orient="horz" pos="684">
          <p15:clr>
            <a:srgbClr val="FBAE40"/>
          </p15:clr>
        </p15:guide>
        <p15:guide id="4" orient="horz" pos="1019">
          <p15:clr>
            <a:srgbClr val="FBAE40"/>
          </p15:clr>
        </p15:guide>
        <p15:guide id="5" orient="horz" pos="1361">
          <p15:clr>
            <a:srgbClr val="FBAE40"/>
          </p15:clr>
        </p15:guide>
        <p15:guide id="6" orient="horz" pos="3638">
          <p15:clr>
            <a:srgbClr val="FBAE40"/>
          </p15:clr>
        </p15:guide>
        <p15:guide id="7" orient="horz" pos="4201">
          <p15:clr>
            <a:srgbClr val="FBAE40"/>
          </p15:clr>
        </p15:guide>
        <p15:guide id="8" pos="7460">
          <p15:clr>
            <a:srgbClr val="FBAE40"/>
          </p15:clr>
        </p15:guide>
        <p15:guide id="9" pos="224">
          <p15:clr>
            <a:srgbClr val="FBAE40"/>
          </p15:clr>
        </p15:guide>
        <p15:guide id="10" orient="horz" pos="3911">
          <p15:clr>
            <a:srgbClr val="FBAE40"/>
          </p15:clr>
        </p15:guide>
        <p15:guide id="11" orient="horz" pos="340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Inhalt mit Erklärtext">
    <p:spTree>
      <p:nvGrpSpPr>
        <p:cNvPr id="1" name=""/>
        <p:cNvGrpSpPr/>
        <p:nvPr/>
      </p:nvGrpSpPr>
      <p:grpSpPr>
        <a:xfrm>
          <a:off x="0" y="0"/>
          <a:ext cx="0" cy="0"/>
          <a:chOff x="0" y="0"/>
          <a:chExt cx="0" cy="0"/>
        </a:xfrm>
      </p:grpSpPr>
      <p:graphicFrame>
        <p:nvGraphicFramePr>
          <p:cNvPr id="21" name="Object 20" hidden="1">
            <a:extLst>
              <a:ext uri="{FF2B5EF4-FFF2-40B4-BE49-F238E27FC236}">
                <a16:creationId xmlns:a16="http://schemas.microsoft.com/office/drawing/2014/main" id="{49FEC9CA-EC41-4A61-BF72-94584C410235}"/>
              </a:ext>
            </a:extLst>
          </p:cNvPr>
          <p:cNvGraphicFramePr>
            <a:graphicFrameLocks noChangeAspect="1"/>
          </p:cNvGraphicFramePr>
          <p:nvPr userDrawn="1">
            <p:custDataLst>
              <p:tags r:id="rId1"/>
            </p:custDataLst>
            <p:extLst>
              <p:ext uri="{D42A27DB-BD31-4B8C-83A1-F6EECF244321}">
                <p14:modId xmlns:p14="http://schemas.microsoft.com/office/powerpoint/2010/main" val="824266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21" name="Object 20" hidden="1">
                        <a:extLst>
                          <a:ext uri="{FF2B5EF4-FFF2-40B4-BE49-F238E27FC236}">
                            <a16:creationId xmlns:a16="http://schemas.microsoft.com/office/drawing/2014/main" id="{49FEC9CA-EC41-4A61-BF72-94584C4102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491454D-0275-4E6C-A608-0C014A828BDD}"/>
              </a:ext>
            </a:extLst>
          </p:cNvPr>
          <p:cNvSpPr>
            <a:spLocks noGrp="1"/>
          </p:cNvSpPr>
          <p:nvPr>
            <p:ph type="title" hasCustomPrompt="1"/>
          </p:nvPr>
        </p:nvSpPr>
        <p:spPr bwMode="gray">
          <a:xfrm>
            <a:off x="358050" y="752267"/>
            <a:ext cx="11484000" cy="664797"/>
          </a:xfrm>
        </p:spPr>
        <p:txBody>
          <a:bodyPr vert="horz"/>
          <a:lstStyle>
            <a:lvl1pPr rtl="0">
              <a:defRPr>
                <a:latin typeface="+mj-lt"/>
                <a:ea typeface="+mj-ea"/>
                <a:cs typeface="+mj-cs"/>
              </a:defRPr>
            </a:lvl1pPr>
          </a:lstStyle>
          <a:p>
            <a:r>
              <a:rPr lang="de-DE" dirty="0"/>
              <a:t>Ein Inhalt mit </a:t>
            </a:r>
            <a:r>
              <a:rPr lang="de-DE" dirty="0" err="1"/>
              <a:t>Erklärtext</a:t>
            </a:r>
            <a:br>
              <a:rPr lang="de-DE" dirty="0"/>
            </a:br>
            <a:r>
              <a:rPr lang="de-DE" dirty="0"/>
              <a:t>Hier klicken, um Überschrift anzupassen (max. 2-zeilig)</a:t>
            </a:r>
          </a:p>
        </p:txBody>
      </p:sp>
      <p:sp>
        <p:nvSpPr>
          <p:cNvPr id="9" name="Content Placeholder 3">
            <a:extLst>
              <a:ext uri="{FF2B5EF4-FFF2-40B4-BE49-F238E27FC236}">
                <a16:creationId xmlns:a16="http://schemas.microsoft.com/office/drawing/2014/main" id="{6C0E0C73-FFB6-4FFB-B4FE-63B12D1BF65D}"/>
              </a:ext>
            </a:extLst>
          </p:cNvPr>
          <p:cNvSpPr>
            <a:spLocks noGrp="1"/>
          </p:cNvSpPr>
          <p:nvPr>
            <p:ph sz="quarter" idx="17" hasCustomPrompt="1"/>
          </p:nvPr>
        </p:nvSpPr>
        <p:spPr bwMode="gray">
          <a:xfrm>
            <a:off x="358050" y="1619999"/>
            <a:ext cx="11484000" cy="3780000"/>
          </a:xfrm>
        </p:spPr>
        <p:txBody>
          <a:bodyPr>
            <a:noAutofit/>
          </a:bodyPr>
          <a:lstStyle>
            <a:lvl1pPr rtl="0">
              <a:defRPr>
                <a:latin typeface="+mn-lt"/>
                <a:ea typeface="+mn-ea"/>
                <a:cs typeface="+mn-cs"/>
              </a:defRPr>
            </a:lvl1pPr>
            <a:lvl2pPr rtl="0">
              <a:defRPr>
                <a:latin typeface="+mn-lt"/>
                <a:ea typeface="+mn-ea"/>
                <a:cs typeface="+mn-cs"/>
              </a:defRPr>
            </a:lvl2pPr>
            <a:lvl3pPr rtl="0">
              <a:defRPr>
                <a:latin typeface="+mn-lt"/>
                <a:ea typeface="+mn-ea"/>
                <a:cs typeface="+mn-cs"/>
              </a:defRPr>
            </a:lvl3pPr>
            <a:lvl4pPr rtl="0">
              <a:defRPr>
                <a:latin typeface="+mn-lt"/>
                <a:ea typeface="+mn-ea"/>
                <a:cs typeface="+mn-cs"/>
              </a:defRPr>
            </a:lvl4pPr>
            <a:lvl5pPr rtl="0">
              <a:defRPr>
                <a:latin typeface="+mn-lt"/>
                <a:ea typeface="+mn-ea"/>
                <a:cs typeface="+mn-cs"/>
              </a:defRPr>
            </a:lvl5pPr>
          </a:lstStyle>
          <a:p>
            <a:r>
              <a:rPr lang="de-DE" dirty="0"/>
              <a:t>Textebene 1</a:t>
            </a:r>
          </a:p>
          <a:p>
            <a:pPr lvl="1"/>
            <a:r>
              <a:rPr lang="de-DE" dirty="0"/>
              <a:t>Textebene 2</a:t>
            </a:r>
          </a:p>
          <a:p>
            <a:pPr lvl="2"/>
            <a:r>
              <a:rPr lang="de-DE" dirty="0"/>
              <a:t>Textebene 3</a:t>
            </a:r>
          </a:p>
          <a:p>
            <a:pPr lvl="3"/>
            <a:r>
              <a:rPr lang="de-DE" dirty="0"/>
              <a:t>Textebene 4</a:t>
            </a:r>
          </a:p>
          <a:p>
            <a:pPr lvl="4"/>
            <a:r>
              <a:rPr lang="de-DE" dirty="0"/>
              <a:t>Textebene 5</a:t>
            </a:r>
          </a:p>
        </p:txBody>
      </p:sp>
      <p:sp>
        <p:nvSpPr>
          <p:cNvPr id="11" name="Text Placeholder 4">
            <a:extLst>
              <a:ext uri="{FF2B5EF4-FFF2-40B4-BE49-F238E27FC236}">
                <a16:creationId xmlns:a16="http://schemas.microsoft.com/office/drawing/2014/main" id="{02C1EE99-3C33-4CC5-B7D3-B8200BDB5F87}"/>
              </a:ext>
            </a:extLst>
          </p:cNvPr>
          <p:cNvSpPr>
            <a:spLocks noGrp="1"/>
          </p:cNvSpPr>
          <p:nvPr>
            <p:ph type="body" sz="quarter" idx="15" hasCustomPrompt="1"/>
          </p:nvPr>
        </p:nvSpPr>
        <p:spPr bwMode="gray">
          <a:xfrm>
            <a:off x="358050" y="5580000"/>
            <a:ext cx="11484000" cy="193899"/>
          </a:xfrm>
        </p:spPr>
        <p:txBody>
          <a:bodyPr anchor="b"/>
          <a:lstStyle>
            <a:lvl1pPr rtl="0">
              <a:defRPr sz="1400">
                <a:latin typeface="+mn-lt"/>
                <a:ea typeface="+mn-ea"/>
                <a:cs typeface="+mn-cs"/>
              </a:defRPr>
            </a:lvl1pPr>
          </a:lstStyle>
          <a:p>
            <a:pPr lvl="0"/>
            <a:r>
              <a:rPr lang="de-DE" dirty="0"/>
              <a:t>Text zum ganzseitigen Inhalt</a:t>
            </a:r>
          </a:p>
        </p:txBody>
      </p:sp>
      <p:sp>
        <p:nvSpPr>
          <p:cNvPr id="44" name="Text Placeholder 43">
            <a:extLst>
              <a:ext uri="{FF2B5EF4-FFF2-40B4-BE49-F238E27FC236}">
                <a16:creationId xmlns:a16="http://schemas.microsoft.com/office/drawing/2014/main" id="{F23AA51D-6C77-4DF9-9D53-493A89AC8978}"/>
              </a:ext>
            </a:extLst>
          </p:cNvPr>
          <p:cNvSpPr>
            <a:spLocks noGrp="1"/>
          </p:cNvSpPr>
          <p:nvPr>
            <p:ph type="body" sz="quarter" idx="14" hasCustomPrompt="1"/>
          </p:nvPr>
        </p:nvSpPr>
        <p:spPr bwMode="gray">
          <a:xfrm>
            <a:off x="358050" y="5904000"/>
            <a:ext cx="11484000" cy="302647"/>
          </a:xfrm>
        </p:spPr>
        <p:txBody>
          <a:bodyPr anchor="b"/>
          <a:lstStyle>
            <a:lvl1pPr marL="0" indent="0" rtl="0">
              <a:spcBef>
                <a:spcPts val="200"/>
              </a:spcBef>
              <a:buFont typeface="Arial" panose="020B0604020202020204" pitchFamily="34" charset="0"/>
              <a:buNone/>
              <a:defRPr sz="1000">
                <a:solidFill>
                  <a:schemeClr val="tx2"/>
                </a:solidFill>
                <a:latin typeface="+mn-lt"/>
                <a:ea typeface="+mn-ea"/>
                <a:cs typeface="+mn-cs"/>
              </a:defRPr>
            </a:lvl1pPr>
          </a:lstStyle>
          <a:p>
            <a:pPr lvl="0"/>
            <a:r>
              <a:rPr lang="de-DE" dirty="0"/>
              <a:t>* Hier klicken, um Fußnoten einzutragen</a:t>
            </a:r>
          </a:p>
          <a:p>
            <a:pPr lvl="0"/>
            <a:r>
              <a:rPr lang="de-DE" dirty="0"/>
              <a:t>** Fußnote 2</a:t>
            </a:r>
          </a:p>
        </p:txBody>
      </p:sp>
      <p:sp>
        <p:nvSpPr>
          <p:cNvPr id="18" name="Footer Placeholder 4">
            <a:extLst>
              <a:ext uri="{FF2B5EF4-FFF2-40B4-BE49-F238E27FC236}">
                <a16:creationId xmlns:a16="http://schemas.microsoft.com/office/drawing/2014/main" id="{D7149676-1D16-478B-9BA5-4A55C2CA4FB3}"/>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19" name="Slide Number Placeholder 5">
            <a:extLst>
              <a:ext uri="{FF2B5EF4-FFF2-40B4-BE49-F238E27FC236}">
                <a16:creationId xmlns:a16="http://schemas.microsoft.com/office/drawing/2014/main" id="{E6C12ADF-9CE7-474E-B6CC-C18E3B1B54D4}"/>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spTree>
    <p:extLst>
      <p:ext uri="{BB962C8B-B14F-4D97-AF65-F5344CB8AC3E}">
        <p14:creationId xmlns:p14="http://schemas.microsoft.com/office/powerpoint/2010/main" val="1313783826"/>
      </p:ext>
    </p:extLst>
  </p:cSld>
  <p:clrMapOvr>
    <a:masterClrMapping/>
  </p:clrMapOvr>
  <p:extLst>
    <p:ext uri="{DCECCB84-F9BA-43D5-87BE-67443E8EF086}">
      <p15:sldGuideLst xmlns:p15="http://schemas.microsoft.com/office/powerpoint/2012/main">
        <p15:guide id="3" orient="horz" pos="684">
          <p15:clr>
            <a:srgbClr val="FBAE40"/>
          </p15:clr>
        </p15:guide>
        <p15:guide id="4" orient="horz" pos="1019">
          <p15:clr>
            <a:srgbClr val="FBAE40"/>
          </p15:clr>
        </p15:guide>
        <p15:guide id="5" orient="horz" pos="1361">
          <p15:clr>
            <a:srgbClr val="FBAE40"/>
          </p15:clr>
        </p15:guide>
        <p15:guide id="6" orient="horz" pos="3638">
          <p15:clr>
            <a:srgbClr val="FBAE40"/>
          </p15:clr>
        </p15:guide>
        <p15:guide id="7" orient="horz" pos="4201">
          <p15:clr>
            <a:srgbClr val="FBAE40"/>
          </p15:clr>
        </p15:guide>
        <p15:guide id="8" pos="7460">
          <p15:clr>
            <a:srgbClr val="FBAE40"/>
          </p15:clr>
        </p15:guide>
        <p15:guide id="9" pos="224">
          <p15:clr>
            <a:srgbClr val="FBAE40"/>
          </p15:clr>
        </p15:guide>
        <p15:guide id="10" orient="horz" pos="3910">
          <p15:clr>
            <a:srgbClr val="FBAE40"/>
          </p15:clr>
        </p15:guide>
        <p15:guide id="11" orient="horz" pos="340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 Foto mit Bilduntertitel und 1 Inhalt">
    <p:spTree>
      <p:nvGrpSpPr>
        <p:cNvPr id="1" name=""/>
        <p:cNvGrpSpPr/>
        <p:nvPr/>
      </p:nvGrpSpPr>
      <p:grpSpPr>
        <a:xfrm>
          <a:off x="0" y="0"/>
          <a:ext cx="0" cy="0"/>
          <a:chOff x="0" y="0"/>
          <a:chExt cx="0" cy="0"/>
        </a:xfrm>
      </p:grpSpPr>
      <p:graphicFrame>
        <p:nvGraphicFramePr>
          <p:cNvPr id="21" name="Object 20" hidden="1">
            <a:extLst>
              <a:ext uri="{FF2B5EF4-FFF2-40B4-BE49-F238E27FC236}">
                <a16:creationId xmlns:a16="http://schemas.microsoft.com/office/drawing/2014/main" id="{49FEC9CA-EC41-4A61-BF72-94584C410235}"/>
              </a:ext>
            </a:extLst>
          </p:cNvPr>
          <p:cNvGraphicFramePr>
            <a:graphicFrameLocks noChangeAspect="1"/>
          </p:cNvGraphicFramePr>
          <p:nvPr userDrawn="1">
            <p:custDataLst>
              <p:tags r:id="rId1"/>
            </p:custDataLst>
            <p:extLst>
              <p:ext uri="{D42A27DB-BD31-4B8C-83A1-F6EECF244321}">
                <p14:modId xmlns:p14="http://schemas.microsoft.com/office/powerpoint/2010/main" val="14612425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21" name="Object 20" hidden="1">
                        <a:extLst>
                          <a:ext uri="{FF2B5EF4-FFF2-40B4-BE49-F238E27FC236}">
                            <a16:creationId xmlns:a16="http://schemas.microsoft.com/office/drawing/2014/main" id="{49FEC9CA-EC41-4A61-BF72-94584C4102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491454D-0275-4E6C-A608-0C014A828BDD}"/>
              </a:ext>
            </a:extLst>
          </p:cNvPr>
          <p:cNvSpPr>
            <a:spLocks noGrp="1"/>
          </p:cNvSpPr>
          <p:nvPr>
            <p:ph type="title" hasCustomPrompt="1"/>
          </p:nvPr>
        </p:nvSpPr>
        <p:spPr bwMode="gray">
          <a:xfrm>
            <a:off x="358050" y="752267"/>
            <a:ext cx="11484000" cy="664797"/>
          </a:xfrm>
        </p:spPr>
        <p:txBody>
          <a:bodyPr vert="horz"/>
          <a:lstStyle>
            <a:lvl1pPr rtl="0">
              <a:defRPr>
                <a:latin typeface="+mj-lt"/>
                <a:ea typeface="+mj-ea"/>
                <a:cs typeface="+mj-cs"/>
              </a:defRPr>
            </a:lvl1pPr>
          </a:lstStyle>
          <a:p>
            <a:r>
              <a:rPr lang="de-DE" dirty="0"/>
              <a:t>Ein Foto mit Bilduntertitel und ein Inhalt</a:t>
            </a:r>
            <a:br>
              <a:rPr lang="de-DE" dirty="0"/>
            </a:br>
            <a:r>
              <a:rPr lang="de-DE" dirty="0"/>
              <a:t>Hier klicken, um Überschrift anzupassen (max. 2-zeilig)</a:t>
            </a:r>
          </a:p>
        </p:txBody>
      </p:sp>
      <p:sp>
        <p:nvSpPr>
          <p:cNvPr id="10" name="Picture Placeholder 2">
            <a:extLst>
              <a:ext uri="{FF2B5EF4-FFF2-40B4-BE49-F238E27FC236}">
                <a16:creationId xmlns:a16="http://schemas.microsoft.com/office/drawing/2014/main" id="{4CE5B501-BA85-4ADF-8228-DAA79752BD1E}"/>
              </a:ext>
            </a:extLst>
          </p:cNvPr>
          <p:cNvSpPr>
            <a:spLocks noGrp="1"/>
          </p:cNvSpPr>
          <p:nvPr>
            <p:ph type="pic" sz="quarter" idx="18"/>
          </p:nvPr>
        </p:nvSpPr>
        <p:spPr bwMode="gray">
          <a:xfrm>
            <a:off x="358050" y="1620000"/>
            <a:ext cx="5580000" cy="3788613"/>
          </a:xfrm>
        </p:spPr>
        <p:txBody>
          <a:bodyPr>
            <a:normAutofit/>
          </a:bodyPr>
          <a:lstStyle/>
          <a:p>
            <a:r>
              <a:rPr lang="de-DE"/>
              <a:t>Bild durch Klicken auf Symbol hinzufügen</a:t>
            </a:r>
            <a:endParaRPr lang="de-DE" dirty="0"/>
          </a:p>
        </p:txBody>
      </p:sp>
      <p:sp>
        <p:nvSpPr>
          <p:cNvPr id="12" name="Content Placeholder 2">
            <a:extLst>
              <a:ext uri="{FF2B5EF4-FFF2-40B4-BE49-F238E27FC236}">
                <a16:creationId xmlns:a16="http://schemas.microsoft.com/office/drawing/2014/main" id="{BE96B163-5DC6-45C3-BD72-7DC6012A4FEB}"/>
              </a:ext>
            </a:extLst>
          </p:cNvPr>
          <p:cNvSpPr>
            <a:spLocks noGrp="1"/>
          </p:cNvSpPr>
          <p:nvPr>
            <p:ph idx="19" hasCustomPrompt="1"/>
          </p:nvPr>
        </p:nvSpPr>
        <p:spPr bwMode="gray">
          <a:xfrm>
            <a:off x="6262050" y="1620000"/>
            <a:ext cx="5580000" cy="3788553"/>
          </a:xfrm>
        </p:spPr>
        <p:txBody>
          <a:bodyPr>
            <a:noAutofit/>
          </a:bodyPr>
          <a:lstStyle>
            <a:lvl1pPr rtl="0">
              <a:spcBef>
                <a:spcPts val="1200"/>
              </a:spcBef>
              <a:defRPr>
                <a:latin typeface="+mn-lt"/>
                <a:ea typeface="+mn-ea"/>
                <a:cs typeface="+mn-cs"/>
              </a:defRPr>
            </a:lvl1pPr>
            <a:lvl2pPr rtl="0">
              <a:defRPr>
                <a:latin typeface="+mn-lt"/>
                <a:ea typeface="+mn-ea"/>
                <a:cs typeface="+mn-cs"/>
              </a:defRPr>
            </a:lvl2pPr>
            <a:lvl3pPr rtl="0">
              <a:defRPr sz="1600">
                <a:latin typeface="+mn-lt"/>
                <a:ea typeface="+mn-ea"/>
                <a:cs typeface="+mn-cs"/>
              </a:defRPr>
            </a:lvl3pPr>
            <a:lvl4pPr rtl="0">
              <a:defRPr sz="1600">
                <a:latin typeface="+mn-lt"/>
                <a:ea typeface="+mn-ea"/>
                <a:cs typeface="+mn-cs"/>
              </a:defRPr>
            </a:lvl4pPr>
            <a:lvl5pPr rtl="0">
              <a:spcBef>
                <a:spcPts val="0"/>
              </a:spcBef>
              <a:defRPr sz="1400">
                <a:latin typeface="+mn-lt"/>
                <a:ea typeface="+mn-ea"/>
                <a:cs typeface="+mn-cs"/>
              </a:defRPr>
            </a:lvl5pPr>
          </a:lstStyle>
          <a:p>
            <a:r>
              <a:rPr lang="de-DE" dirty="0"/>
              <a:t>Textebene 1</a:t>
            </a:r>
          </a:p>
          <a:p>
            <a:pPr lvl="1"/>
            <a:r>
              <a:rPr lang="de-DE" dirty="0"/>
              <a:t>Textebene 2</a:t>
            </a:r>
          </a:p>
          <a:p>
            <a:pPr lvl="2"/>
            <a:r>
              <a:rPr lang="de-DE" dirty="0"/>
              <a:t>Textebene 3</a:t>
            </a:r>
          </a:p>
          <a:p>
            <a:pPr lvl="3"/>
            <a:r>
              <a:rPr lang="de-DE" dirty="0"/>
              <a:t>Textebene 4</a:t>
            </a:r>
          </a:p>
          <a:p>
            <a:pPr lvl="4"/>
            <a:r>
              <a:rPr lang="de-DE" dirty="0"/>
              <a:t>Textebene 5</a:t>
            </a:r>
          </a:p>
        </p:txBody>
      </p:sp>
      <p:sp>
        <p:nvSpPr>
          <p:cNvPr id="11" name="Text Placeholder 4">
            <a:extLst>
              <a:ext uri="{FF2B5EF4-FFF2-40B4-BE49-F238E27FC236}">
                <a16:creationId xmlns:a16="http://schemas.microsoft.com/office/drawing/2014/main" id="{02C1EE99-3C33-4CC5-B7D3-B8200BDB5F87}"/>
              </a:ext>
            </a:extLst>
          </p:cNvPr>
          <p:cNvSpPr>
            <a:spLocks noGrp="1"/>
          </p:cNvSpPr>
          <p:nvPr>
            <p:ph type="body" sz="quarter" idx="15" hasCustomPrompt="1"/>
          </p:nvPr>
        </p:nvSpPr>
        <p:spPr bwMode="gray">
          <a:xfrm>
            <a:off x="358050" y="5580000"/>
            <a:ext cx="5580000" cy="193899"/>
          </a:xfrm>
        </p:spPr>
        <p:txBody>
          <a:bodyPr anchor="b"/>
          <a:lstStyle>
            <a:lvl1pPr rtl="0">
              <a:defRPr sz="1400">
                <a:latin typeface="+mn-lt"/>
                <a:ea typeface="+mn-ea"/>
                <a:cs typeface="+mn-cs"/>
              </a:defRPr>
            </a:lvl1pPr>
          </a:lstStyle>
          <a:p>
            <a:pPr lvl="0"/>
            <a:r>
              <a:rPr lang="de-DE" dirty="0"/>
              <a:t>Text zum Foto</a:t>
            </a:r>
          </a:p>
        </p:txBody>
      </p:sp>
      <p:sp>
        <p:nvSpPr>
          <p:cNvPr id="44" name="Text Placeholder 43">
            <a:extLst>
              <a:ext uri="{FF2B5EF4-FFF2-40B4-BE49-F238E27FC236}">
                <a16:creationId xmlns:a16="http://schemas.microsoft.com/office/drawing/2014/main" id="{F23AA51D-6C77-4DF9-9D53-493A89AC8978}"/>
              </a:ext>
            </a:extLst>
          </p:cNvPr>
          <p:cNvSpPr>
            <a:spLocks noGrp="1"/>
          </p:cNvSpPr>
          <p:nvPr>
            <p:ph type="body" sz="quarter" idx="14" hasCustomPrompt="1"/>
          </p:nvPr>
        </p:nvSpPr>
        <p:spPr bwMode="gray">
          <a:xfrm>
            <a:off x="358050" y="5904000"/>
            <a:ext cx="11484000" cy="302647"/>
          </a:xfrm>
        </p:spPr>
        <p:txBody>
          <a:bodyPr anchor="b"/>
          <a:lstStyle>
            <a:lvl1pPr marL="0" indent="0" rtl="0">
              <a:spcBef>
                <a:spcPts val="200"/>
              </a:spcBef>
              <a:buFont typeface="Arial" panose="020B0604020202020204" pitchFamily="34" charset="0"/>
              <a:buNone/>
              <a:defRPr sz="1000">
                <a:solidFill>
                  <a:schemeClr val="tx2"/>
                </a:solidFill>
                <a:latin typeface="+mn-lt"/>
                <a:ea typeface="+mn-ea"/>
                <a:cs typeface="+mn-cs"/>
              </a:defRPr>
            </a:lvl1pPr>
          </a:lstStyle>
          <a:p>
            <a:pPr lvl="0"/>
            <a:r>
              <a:rPr lang="de-DE" dirty="0"/>
              <a:t>* Hier klicken, um Fußnoten einzutragen</a:t>
            </a:r>
          </a:p>
          <a:p>
            <a:pPr lvl="0"/>
            <a:r>
              <a:rPr lang="de-DE" dirty="0"/>
              <a:t>** Fußnote 2</a:t>
            </a:r>
          </a:p>
        </p:txBody>
      </p:sp>
      <p:sp>
        <p:nvSpPr>
          <p:cNvPr id="18" name="Footer Placeholder 4">
            <a:extLst>
              <a:ext uri="{FF2B5EF4-FFF2-40B4-BE49-F238E27FC236}">
                <a16:creationId xmlns:a16="http://schemas.microsoft.com/office/drawing/2014/main" id="{D7149676-1D16-478B-9BA5-4A55C2CA4FB3}"/>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19" name="Slide Number Placeholder 5">
            <a:extLst>
              <a:ext uri="{FF2B5EF4-FFF2-40B4-BE49-F238E27FC236}">
                <a16:creationId xmlns:a16="http://schemas.microsoft.com/office/drawing/2014/main" id="{E6C12ADF-9CE7-474E-B6CC-C18E3B1B54D4}"/>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spTree>
    <p:extLst>
      <p:ext uri="{BB962C8B-B14F-4D97-AF65-F5344CB8AC3E}">
        <p14:creationId xmlns:p14="http://schemas.microsoft.com/office/powerpoint/2010/main" val="3858611638"/>
      </p:ext>
    </p:extLst>
  </p:cSld>
  <p:clrMapOvr>
    <a:masterClrMapping/>
  </p:clrMapOvr>
  <p:extLst>
    <p:ext uri="{DCECCB84-F9BA-43D5-87BE-67443E8EF086}">
      <p15:sldGuideLst xmlns:p15="http://schemas.microsoft.com/office/powerpoint/2012/main">
        <p15:guide id="3" orient="horz" pos="684">
          <p15:clr>
            <a:srgbClr val="FBAE40"/>
          </p15:clr>
        </p15:guide>
        <p15:guide id="4" orient="horz" pos="1019">
          <p15:clr>
            <a:srgbClr val="FBAE40"/>
          </p15:clr>
        </p15:guide>
        <p15:guide id="5" orient="horz" pos="1361">
          <p15:clr>
            <a:srgbClr val="FBAE40"/>
          </p15:clr>
        </p15:guide>
        <p15:guide id="6" orient="horz" pos="3638">
          <p15:clr>
            <a:srgbClr val="FBAE40"/>
          </p15:clr>
        </p15:guide>
        <p15:guide id="7" orient="horz" pos="4201">
          <p15:clr>
            <a:srgbClr val="FBAE40"/>
          </p15:clr>
        </p15:guide>
        <p15:guide id="8" pos="7460">
          <p15:clr>
            <a:srgbClr val="FBAE40"/>
          </p15:clr>
        </p15:guide>
        <p15:guide id="9" pos="224">
          <p15:clr>
            <a:srgbClr val="FBAE40"/>
          </p15:clr>
        </p15:guide>
        <p15:guide id="10" orient="horz" pos="3910">
          <p15:clr>
            <a:srgbClr val="FBAE40"/>
          </p15:clr>
        </p15:guide>
        <p15:guide id="11" orient="horz" pos="340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r Logo">
    <p:spTree>
      <p:nvGrpSpPr>
        <p:cNvPr id="1" name=""/>
        <p:cNvGrpSpPr/>
        <p:nvPr/>
      </p:nvGrpSpPr>
      <p:grpSpPr>
        <a:xfrm>
          <a:off x="0" y="0"/>
          <a:ext cx="0" cy="0"/>
          <a:chOff x="0" y="0"/>
          <a:chExt cx="0" cy="0"/>
        </a:xfrm>
      </p:grpSpPr>
      <p:graphicFrame>
        <p:nvGraphicFramePr>
          <p:cNvPr id="21" name="Object 20" hidden="1">
            <a:extLst>
              <a:ext uri="{FF2B5EF4-FFF2-40B4-BE49-F238E27FC236}">
                <a16:creationId xmlns:a16="http://schemas.microsoft.com/office/drawing/2014/main" id="{49FEC9CA-EC41-4A61-BF72-94584C410235}"/>
              </a:ext>
            </a:extLst>
          </p:cNvPr>
          <p:cNvGraphicFramePr>
            <a:graphicFrameLocks noChangeAspect="1"/>
          </p:cNvGraphicFramePr>
          <p:nvPr userDrawn="1">
            <p:custDataLst>
              <p:tags r:id="rId1"/>
            </p:custDataLst>
            <p:extLst>
              <p:ext uri="{D42A27DB-BD31-4B8C-83A1-F6EECF244321}">
                <p14:modId xmlns:p14="http://schemas.microsoft.com/office/powerpoint/2010/main" val="13717929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21" name="Object 20" hidden="1">
                        <a:extLst>
                          <a:ext uri="{FF2B5EF4-FFF2-40B4-BE49-F238E27FC236}">
                            <a16:creationId xmlns:a16="http://schemas.microsoft.com/office/drawing/2014/main" id="{49FEC9CA-EC41-4A61-BF72-94584C4102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8" name="Footer Placeholder 4">
            <a:extLst>
              <a:ext uri="{FF2B5EF4-FFF2-40B4-BE49-F238E27FC236}">
                <a16:creationId xmlns:a16="http://schemas.microsoft.com/office/drawing/2014/main" id="{D7149676-1D16-478B-9BA5-4A55C2CA4FB3}"/>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19" name="Slide Number Placeholder 5">
            <a:extLst>
              <a:ext uri="{FF2B5EF4-FFF2-40B4-BE49-F238E27FC236}">
                <a16:creationId xmlns:a16="http://schemas.microsoft.com/office/drawing/2014/main" id="{E6C12ADF-9CE7-474E-B6CC-C18E3B1B54D4}"/>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spTree>
    <p:extLst>
      <p:ext uri="{BB962C8B-B14F-4D97-AF65-F5344CB8AC3E}">
        <p14:creationId xmlns:p14="http://schemas.microsoft.com/office/powerpoint/2010/main" val="4195486814"/>
      </p:ext>
    </p:extLst>
  </p:cSld>
  <p:clrMapOvr>
    <a:masterClrMapping/>
  </p:clrMapOvr>
  <p:extLst>
    <p:ext uri="{DCECCB84-F9BA-43D5-87BE-67443E8EF086}">
      <p15:sldGuideLst xmlns:p15="http://schemas.microsoft.com/office/powerpoint/2012/main">
        <p15:guide id="3" orient="horz" pos="684">
          <p15:clr>
            <a:srgbClr val="FBAE40"/>
          </p15:clr>
        </p15:guide>
        <p15:guide id="4" orient="horz" pos="1019">
          <p15:clr>
            <a:srgbClr val="FBAE40"/>
          </p15:clr>
        </p15:guide>
        <p15:guide id="7" orient="horz" pos="4201">
          <p15:clr>
            <a:srgbClr val="FBAE40"/>
          </p15:clr>
        </p15:guide>
        <p15:guide id="8" pos="7460">
          <p15:clr>
            <a:srgbClr val="FBAE40"/>
          </p15:clr>
        </p15:guide>
        <p15:guide id="9" pos="224">
          <p15:clr>
            <a:srgbClr val="FBAE40"/>
          </p15:clr>
        </p15:guide>
        <p15:guide id="10" orient="horz" pos="391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bschlussfolie">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742E7D71-D5BD-48C6-87A9-6521266E4A46}"/>
              </a:ext>
            </a:extLst>
          </p:cNvPr>
          <p:cNvGraphicFramePr>
            <a:graphicFrameLocks noChangeAspect="1"/>
          </p:cNvGraphicFramePr>
          <p:nvPr userDrawn="1">
            <p:custDataLst>
              <p:tags r:id="rId1"/>
            </p:custDataLst>
            <p:extLst>
              <p:ext uri="{D42A27DB-BD31-4B8C-83A1-F6EECF244321}">
                <p14:modId xmlns:p14="http://schemas.microsoft.com/office/powerpoint/2010/main" val="2080885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3" imgH="416" progId="TCLayout.ActiveDocument.1">
                  <p:embed/>
                </p:oleObj>
              </mc:Choice>
              <mc:Fallback>
                <p:oleObj name="think-cell Slide" r:id="rId3" imgW="413" imgH="416" progId="TCLayout.ActiveDocument.1">
                  <p:embed/>
                  <p:pic>
                    <p:nvPicPr>
                      <p:cNvPr id="13" name="Object 12" hidden="1">
                        <a:extLst>
                          <a:ext uri="{FF2B5EF4-FFF2-40B4-BE49-F238E27FC236}">
                            <a16:creationId xmlns:a16="http://schemas.microsoft.com/office/drawing/2014/main" id="{742E7D71-D5BD-48C6-87A9-6521266E4A4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 name="Title 1">
            <a:extLst>
              <a:ext uri="{FF2B5EF4-FFF2-40B4-BE49-F238E27FC236}">
                <a16:creationId xmlns:a16="http://schemas.microsoft.com/office/drawing/2014/main" id="{DCD16B7D-03D5-4D53-B70F-F53550B50D7F}"/>
              </a:ext>
            </a:extLst>
          </p:cNvPr>
          <p:cNvSpPr>
            <a:spLocks noGrp="1"/>
          </p:cNvSpPr>
          <p:nvPr>
            <p:ph type="ctrTitle" hasCustomPrompt="1"/>
          </p:nvPr>
        </p:nvSpPr>
        <p:spPr bwMode="gray">
          <a:xfrm>
            <a:off x="1512000" y="2901600"/>
            <a:ext cx="9480000" cy="1218795"/>
          </a:xfrm>
        </p:spPr>
        <p:txBody>
          <a:bodyPr vert="horz" anchor="b"/>
          <a:lstStyle>
            <a:lvl1pPr algn="l" rtl="0">
              <a:defRPr sz="4400" b="0">
                <a:latin typeface="+mj-lt"/>
                <a:ea typeface="+mj-ea"/>
                <a:cs typeface="+mj-cs"/>
              </a:defRPr>
            </a:lvl1pPr>
          </a:lstStyle>
          <a:p>
            <a:r>
              <a:rPr lang="de-DE" dirty="0"/>
              <a:t>Abschlussfolie</a:t>
            </a:r>
            <a:br>
              <a:rPr lang="de-DE" dirty="0"/>
            </a:br>
            <a:r>
              <a:rPr lang="de-DE" dirty="0"/>
              <a:t>Herzlichen Dank für Ihre Aufmerksamkeit</a:t>
            </a:r>
          </a:p>
        </p:txBody>
      </p:sp>
      <p:sp>
        <p:nvSpPr>
          <p:cNvPr id="5" name="Text Placeholder 4">
            <a:extLst>
              <a:ext uri="{FF2B5EF4-FFF2-40B4-BE49-F238E27FC236}">
                <a16:creationId xmlns:a16="http://schemas.microsoft.com/office/drawing/2014/main" id="{6E4C4A1F-7223-4581-8914-93A0C0D247D0}"/>
              </a:ext>
            </a:extLst>
          </p:cNvPr>
          <p:cNvSpPr>
            <a:spLocks noGrp="1"/>
          </p:cNvSpPr>
          <p:nvPr>
            <p:ph type="body" sz="quarter" idx="14" hasCustomPrompt="1"/>
          </p:nvPr>
        </p:nvSpPr>
        <p:spPr>
          <a:xfrm>
            <a:off x="1511999" y="4716000"/>
            <a:ext cx="4572000" cy="49859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e-DE" dirty="0"/>
              <a:t>Hier klicken, um weitere Informationen hinzuzufügen</a:t>
            </a:r>
          </a:p>
        </p:txBody>
      </p:sp>
      <p:sp>
        <p:nvSpPr>
          <p:cNvPr id="16" name="Text Placeholder 4">
            <a:extLst>
              <a:ext uri="{FF2B5EF4-FFF2-40B4-BE49-F238E27FC236}">
                <a16:creationId xmlns:a16="http://schemas.microsoft.com/office/drawing/2014/main" id="{FB510DC4-CDFD-4460-AD3C-B98DE8EBFA61}"/>
              </a:ext>
            </a:extLst>
          </p:cNvPr>
          <p:cNvSpPr>
            <a:spLocks noGrp="1"/>
          </p:cNvSpPr>
          <p:nvPr>
            <p:ph type="body" sz="quarter" idx="15" hasCustomPrompt="1"/>
          </p:nvPr>
        </p:nvSpPr>
        <p:spPr>
          <a:xfrm>
            <a:off x="6420000" y="4716000"/>
            <a:ext cx="4572000" cy="49859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e-DE" dirty="0"/>
              <a:t>Hier klicken, um weitere Informationen hinzuzufügen</a:t>
            </a:r>
          </a:p>
        </p:txBody>
      </p:sp>
      <p:sp>
        <p:nvSpPr>
          <p:cNvPr id="29" name="Footer Placeholder 28">
            <a:extLst>
              <a:ext uri="{FF2B5EF4-FFF2-40B4-BE49-F238E27FC236}">
                <a16:creationId xmlns:a16="http://schemas.microsoft.com/office/drawing/2014/main" id="{6BD8388A-154F-4A26-AE37-A880C7F72261}"/>
              </a:ext>
            </a:extLst>
          </p:cNvPr>
          <p:cNvSpPr>
            <a:spLocks noGrp="1"/>
          </p:cNvSpPr>
          <p:nvPr>
            <p:ph type="ftr" sz="quarter" idx="10"/>
          </p:nvPr>
        </p:nvSpPr>
        <p:spPr bwMode="gray">
          <a:xfrm>
            <a:off x="1512000" y="6516000"/>
            <a:ext cx="10440000" cy="138499"/>
          </a:xfrm>
        </p:spPr>
        <p:txBody>
          <a:bodyPr/>
          <a:lstStyle>
            <a:lvl1pPr rtl="0">
              <a:defRPr>
                <a:latin typeface="+mn-lt"/>
                <a:ea typeface="+mn-ea"/>
                <a:cs typeface="+mn-cs"/>
              </a:defRPr>
            </a:lvl1pPr>
          </a:lstStyle>
          <a:p>
            <a:r>
              <a:rPr lang="de-DE"/>
              <a:t>Dipl.-theol. Felician Gilgenbach, Lehrkraft für besondere Aufgaben, Fachbereich Theologie</a:t>
            </a:r>
            <a:endParaRPr lang="de-DE" dirty="0"/>
          </a:p>
        </p:txBody>
      </p:sp>
      <p:pic>
        <p:nvPicPr>
          <p:cNvPr id="9" name="Picture 8">
            <a:extLst>
              <a:ext uri="{FF2B5EF4-FFF2-40B4-BE49-F238E27FC236}">
                <a16:creationId xmlns:a16="http://schemas.microsoft.com/office/drawing/2014/main" id="{90150C42-15FC-402B-866E-12DD9180B965}"/>
              </a:ext>
            </a:extLst>
          </p:cNvPr>
          <p:cNvPicPr>
            <a:picLocks noChangeAspect="1"/>
          </p:cNvPicPr>
          <p:nvPr userDrawn="1"/>
        </p:nvPicPr>
        <p:blipFill>
          <a:blip r:embed="rId5"/>
          <a:stretch>
            <a:fillRect/>
          </a:stretch>
        </p:blipFill>
        <p:spPr>
          <a:xfrm>
            <a:off x="1532030" y="1085832"/>
            <a:ext cx="3363468" cy="1146048"/>
          </a:xfrm>
          <a:prstGeom prst="rect">
            <a:avLst/>
          </a:prstGeom>
        </p:spPr>
      </p:pic>
      <p:pic>
        <p:nvPicPr>
          <p:cNvPr id="14" name="Picture 13">
            <a:extLst>
              <a:ext uri="{FF2B5EF4-FFF2-40B4-BE49-F238E27FC236}">
                <a16:creationId xmlns:a16="http://schemas.microsoft.com/office/drawing/2014/main" id="{B4C901DE-DD9F-4646-B1D5-42F65A408D66}"/>
              </a:ext>
            </a:extLst>
          </p:cNvPr>
          <p:cNvPicPr>
            <a:picLocks noChangeAspect="1"/>
          </p:cNvPicPr>
          <p:nvPr userDrawn="1"/>
        </p:nvPicPr>
        <p:blipFill>
          <a:blip r:embed="rId6"/>
          <a:stretch>
            <a:fillRect/>
          </a:stretch>
        </p:blipFill>
        <p:spPr>
          <a:xfrm>
            <a:off x="9139463" y="1916297"/>
            <a:ext cx="1844040" cy="211836"/>
          </a:xfrm>
          <a:prstGeom prst="rect">
            <a:avLst/>
          </a:prstGeom>
        </p:spPr>
      </p:pic>
    </p:spTree>
    <p:extLst>
      <p:ext uri="{BB962C8B-B14F-4D97-AF65-F5344CB8AC3E}">
        <p14:creationId xmlns:p14="http://schemas.microsoft.com/office/powerpoint/2010/main" val="1164284328"/>
      </p:ext>
    </p:extLst>
  </p:cSld>
  <p:clrMapOvr>
    <a:masterClrMapping/>
  </p:clrMapOvr>
  <p:extLst>
    <p:ext uri="{DCECCB84-F9BA-43D5-87BE-67443E8EF086}">
      <p15:sldGuideLst xmlns:p15="http://schemas.microsoft.com/office/powerpoint/2012/main">
        <p15:guide id="1" pos="950">
          <p15:clr>
            <a:srgbClr val="FBAE40"/>
          </p15:clr>
        </p15:guide>
        <p15:guide id="2" orient="horz" pos="2969" userDrawn="1">
          <p15:clr>
            <a:srgbClr val="FBAE40"/>
          </p15:clr>
        </p15:guide>
        <p15:guide id="3" orient="horz" pos="2540">
          <p15:clr>
            <a:srgbClr val="FBAE40"/>
          </p15:clr>
        </p15:guide>
        <p15:guide id="4" orient="horz" pos="419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22D26194-D11E-4411-B615-404931689C5D}"/>
              </a:ext>
            </a:extLst>
          </p:cNvPr>
          <p:cNvGraphicFramePr>
            <a:graphicFrameLocks noChangeAspect="1"/>
          </p:cNvGraphicFramePr>
          <p:nvPr userDrawn="1">
            <p:custDataLst>
              <p:tags r:id="rId10"/>
            </p:custDataLst>
            <p:extLst>
              <p:ext uri="{D42A27DB-BD31-4B8C-83A1-F6EECF244321}">
                <p14:modId xmlns:p14="http://schemas.microsoft.com/office/powerpoint/2010/main" val="34153864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13" imgH="416" progId="TCLayout.ActiveDocument.1">
                  <p:embed/>
                </p:oleObj>
              </mc:Choice>
              <mc:Fallback>
                <p:oleObj name="think-cell Slide" r:id="rId11" imgW="413" imgH="416" progId="TCLayout.ActiveDocument.1">
                  <p:embed/>
                  <p:pic>
                    <p:nvPicPr>
                      <p:cNvPr id="8" name="Object 7" hidden="1">
                        <a:extLst>
                          <a:ext uri="{FF2B5EF4-FFF2-40B4-BE49-F238E27FC236}">
                            <a16:creationId xmlns:a16="http://schemas.microsoft.com/office/drawing/2014/main" id="{22D26194-D11E-4411-B615-404931689C5D}"/>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E9140F0F-7896-4D23-AFBB-3C7E28953A48}"/>
              </a:ext>
            </a:extLst>
          </p:cNvPr>
          <p:cNvSpPr>
            <a:spLocks noGrp="1"/>
          </p:cNvSpPr>
          <p:nvPr>
            <p:ph type="title"/>
          </p:nvPr>
        </p:nvSpPr>
        <p:spPr bwMode="gray">
          <a:xfrm>
            <a:off x="358050" y="918466"/>
            <a:ext cx="11484000" cy="332399"/>
          </a:xfrm>
          <a:prstGeom prst="rect">
            <a:avLst/>
          </a:prstGeom>
        </p:spPr>
        <p:txBody>
          <a:bodyPr vert="horz" wrap="square" lIns="0" tIns="0" rIns="0" bIns="0" rtlCol="0" anchor="ctr">
            <a:spAutoFit/>
          </a:bodyPr>
          <a:lstStyle/>
          <a:p>
            <a:r>
              <a:rPr lang="de-DE" dirty="0"/>
              <a:t>Hier klicken, um Überschrift anzupassen (max. 2-zeilig)</a:t>
            </a:r>
          </a:p>
        </p:txBody>
      </p:sp>
      <p:sp>
        <p:nvSpPr>
          <p:cNvPr id="3" name="Text Placeholder 2">
            <a:extLst>
              <a:ext uri="{FF2B5EF4-FFF2-40B4-BE49-F238E27FC236}">
                <a16:creationId xmlns:a16="http://schemas.microsoft.com/office/drawing/2014/main" id="{6BEF86B9-E7A2-4873-9C81-8DCCE01C57D1}"/>
              </a:ext>
            </a:extLst>
          </p:cNvPr>
          <p:cNvSpPr>
            <a:spLocks noGrp="1"/>
          </p:cNvSpPr>
          <p:nvPr>
            <p:ph type="body" idx="1"/>
          </p:nvPr>
        </p:nvSpPr>
        <p:spPr bwMode="gray">
          <a:xfrm>
            <a:off x="358050" y="2160000"/>
            <a:ext cx="11484000" cy="1289584"/>
          </a:xfrm>
          <a:prstGeom prst="rect">
            <a:avLst/>
          </a:prstGeom>
        </p:spPr>
        <p:txBody>
          <a:bodyPr vert="horz" wrap="square" lIns="0" tIns="0" rIns="0" bIns="0" rtlCol="0">
            <a:spAutoFit/>
          </a:bodyPr>
          <a:lstStyle/>
          <a:p>
            <a:pPr lvl="0"/>
            <a:r>
              <a:rPr lang="de-DE" dirty="0"/>
              <a:t>Erste Textebene</a:t>
            </a:r>
          </a:p>
          <a:p>
            <a:pPr lvl="1"/>
            <a:r>
              <a:rPr lang="de-DE" dirty="0"/>
              <a:t>Zweite Textebene</a:t>
            </a:r>
          </a:p>
          <a:p>
            <a:pPr lvl="2"/>
            <a:r>
              <a:rPr lang="de-DE" dirty="0"/>
              <a:t>Dritte Textebene</a:t>
            </a:r>
          </a:p>
          <a:p>
            <a:pPr lvl="3"/>
            <a:r>
              <a:rPr lang="de-DE" dirty="0"/>
              <a:t>Vierte Textebene</a:t>
            </a:r>
          </a:p>
          <a:p>
            <a:pPr lvl="4"/>
            <a:r>
              <a:rPr lang="de-DE" dirty="0"/>
              <a:t>Fünfte Textebene</a:t>
            </a:r>
          </a:p>
        </p:txBody>
      </p:sp>
      <p:sp>
        <p:nvSpPr>
          <p:cNvPr id="5" name="Footer Placeholder 4">
            <a:extLst>
              <a:ext uri="{FF2B5EF4-FFF2-40B4-BE49-F238E27FC236}">
                <a16:creationId xmlns:a16="http://schemas.microsoft.com/office/drawing/2014/main" id="{D1D22310-0DEE-4827-BBA6-E4538F8E3354}"/>
              </a:ext>
            </a:extLst>
          </p:cNvPr>
          <p:cNvSpPr>
            <a:spLocks noGrp="1"/>
          </p:cNvSpPr>
          <p:nvPr>
            <p:ph type="ftr" sz="quarter" idx="3"/>
          </p:nvPr>
        </p:nvSpPr>
        <p:spPr bwMode="gray">
          <a:xfrm>
            <a:off x="358050" y="6516000"/>
            <a:ext cx="10440000" cy="138499"/>
          </a:xfrm>
          <a:prstGeom prst="rect">
            <a:avLst/>
          </a:prstGeom>
        </p:spPr>
        <p:txBody>
          <a:bodyPr vert="horz" lIns="0" tIns="0" rIns="0" bIns="0" rtlCol="0" anchor="b">
            <a:spAutoFit/>
          </a:bodyPr>
          <a:lstStyle>
            <a:lvl1pPr algn="l" rtl="0">
              <a:lnSpc>
                <a:spcPct val="90000"/>
              </a:lnSpc>
              <a:defRPr sz="1000">
                <a:solidFill>
                  <a:schemeClr val="tx2"/>
                </a:solidFill>
                <a:latin typeface="+mn-lt"/>
                <a:ea typeface="+mn-ea"/>
                <a:cs typeface="+mn-cs"/>
              </a:defRPr>
            </a:lvl1pPr>
          </a:lstStyle>
          <a:p>
            <a:r>
              <a:rPr lang="de-DE"/>
              <a:t>Dipl.-theol. Felician Gilgenbach, Lehrkraft für besondere Aufgaben, Fachbereich Theologie</a:t>
            </a:r>
            <a:endParaRPr lang="de-DE" dirty="0"/>
          </a:p>
        </p:txBody>
      </p:sp>
      <p:sp>
        <p:nvSpPr>
          <p:cNvPr id="6" name="Slide Number Placeholder 5">
            <a:extLst>
              <a:ext uri="{FF2B5EF4-FFF2-40B4-BE49-F238E27FC236}">
                <a16:creationId xmlns:a16="http://schemas.microsoft.com/office/drawing/2014/main" id="{00A745AB-8863-4CA6-9D2D-282D0D7C3D98}"/>
              </a:ext>
            </a:extLst>
          </p:cNvPr>
          <p:cNvSpPr>
            <a:spLocks noGrp="1"/>
          </p:cNvSpPr>
          <p:nvPr>
            <p:ph type="sldNum" sz="quarter" idx="4"/>
          </p:nvPr>
        </p:nvSpPr>
        <p:spPr bwMode="gray">
          <a:xfrm>
            <a:off x="10942050" y="6516000"/>
            <a:ext cx="900000" cy="138499"/>
          </a:xfrm>
          <a:prstGeom prst="rect">
            <a:avLst/>
          </a:prstGeom>
        </p:spPr>
        <p:txBody>
          <a:bodyPr vert="horz" lIns="0" tIns="0" rIns="0" bIns="0" rtlCol="0" anchor="b">
            <a:spAutoFit/>
          </a:bodyPr>
          <a:lstStyle>
            <a:lvl1pPr algn="r" rtl="0">
              <a:lnSpc>
                <a:spcPct val="90000"/>
              </a:lnSpc>
              <a:defRPr sz="1000">
                <a:solidFill>
                  <a:schemeClr val="accent1"/>
                </a:solidFill>
                <a:latin typeface="+mn-lt"/>
                <a:ea typeface="+mn-ea"/>
                <a:cs typeface="+mn-cs"/>
              </a:defRPr>
            </a:lvl1pPr>
          </a:lstStyle>
          <a:p>
            <a:fld id="{3D23FD3E-EA92-4EF9-B826-0F4AC5D6052A}" type="slidenum">
              <a:rPr lang="de-DE" smtClean="0"/>
              <a:pPr/>
              <a:t>‹Nr.›</a:t>
            </a:fld>
            <a:endParaRPr lang="de-DE" dirty="0"/>
          </a:p>
        </p:txBody>
      </p:sp>
      <p:cxnSp>
        <p:nvCxnSpPr>
          <p:cNvPr id="13" name="Straight Connector 12">
            <a:extLst>
              <a:ext uri="{FF2B5EF4-FFF2-40B4-BE49-F238E27FC236}">
                <a16:creationId xmlns:a16="http://schemas.microsoft.com/office/drawing/2014/main" id="{FA43587A-1F32-4ACD-93CC-76FB0A07C8E9}"/>
              </a:ext>
              <a:ext uri="{C183D7F6-B498-43B3-948B-1728B52AA6E4}">
                <adec:decorative xmlns:adec="http://schemas.microsoft.com/office/drawing/2017/decorative" val="1"/>
              </a:ext>
            </a:extLst>
          </p:cNvPr>
          <p:cNvCxnSpPr>
            <a:cxnSpLocks/>
          </p:cNvCxnSpPr>
          <p:nvPr userDrawn="1"/>
        </p:nvCxnSpPr>
        <p:spPr bwMode="gray">
          <a:xfrm>
            <a:off x="358050" y="648693"/>
            <a:ext cx="1148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94C0C96C-8716-4E4A-9383-171466A016E3}"/>
              </a:ext>
            </a:extLst>
          </p:cNvPr>
          <p:cNvCxnSpPr>
            <a:cxnSpLocks/>
          </p:cNvCxnSpPr>
          <p:nvPr userDrawn="1"/>
        </p:nvCxnSpPr>
        <p:spPr bwMode="gray">
          <a:xfrm>
            <a:off x="360000" y="6318003"/>
            <a:ext cx="1148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3728B6D-A922-4494-99B2-6134D55E88EF}"/>
              </a:ext>
              <a:ext uri="{C183D7F6-B498-43B3-948B-1728B52AA6E4}">
                <adec:decorative xmlns:adec="http://schemas.microsoft.com/office/drawing/2017/decorative" val="1"/>
              </a:ext>
            </a:extLst>
          </p:cNvPr>
          <p:cNvPicPr>
            <a:picLocks noChangeAspect="1"/>
          </p:cNvPicPr>
          <p:nvPr userDrawn="1"/>
        </p:nvPicPr>
        <p:blipFill>
          <a:blip r:embed="rId13"/>
          <a:stretch>
            <a:fillRect/>
          </a:stretch>
        </p:blipFill>
        <p:spPr>
          <a:xfrm>
            <a:off x="358050" y="192308"/>
            <a:ext cx="824484" cy="364236"/>
          </a:xfrm>
          <a:prstGeom prst="rect">
            <a:avLst/>
          </a:prstGeom>
        </p:spPr>
      </p:pic>
      <p:pic>
        <p:nvPicPr>
          <p:cNvPr id="7" name="Picture 6">
            <a:extLst>
              <a:ext uri="{FF2B5EF4-FFF2-40B4-BE49-F238E27FC236}">
                <a16:creationId xmlns:a16="http://schemas.microsoft.com/office/drawing/2014/main" id="{BF6A11DF-31DE-4CED-97FA-3FE7E0D97C03}"/>
              </a:ext>
              <a:ext uri="{C183D7F6-B498-43B3-948B-1728B52AA6E4}">
                <adec:decorative xmlns:adec="http://schemas.microsoft.com/office/drawing/2017/decorative" val="1"/>
              </a:ext>
            </a:extLst>
          </p:cNvPr>
          <p:cNvPicPr>
            <a:picLocks noChangeAspect="1"/>
          </p:cNvPicPr>
          <p:nvPr userDrawn="1"/>
        </p:nvPicPr>
        <p:blipFill>
          <a:blip r:embed="rId14"/>
          <a:stretch>
            <a:fillRect/>
          </a:stretch>
        </p:blipFill>
        <p:spPr>
          <a:xfrm>
            <a:off x="10659094" y="423885"/>
            <a:ext cx="1167384" cy="134112"/>
          </a:xfrm>
          <a:prstGeom prst="rect">
            <a:avLst/>
          </a:prstGeom>
        </p:spPr>
      </p:pic>
      <p:grpSp>
        <p:nvGrpSpPr>
          <p:cNvPr id="17" name="Group 16">
            <a:extLst>
              <a:ext uri="{FF2B5EF4-FFF2-40B4-BE49-F238E27FC236}">
                <a16:creationId xmlns:a16="http://schemas.microsoft.com/office/drawing/2014/main" id="{450D7D00-6F17-4A0D-9152-B9DA788754D1}"/>
              </a:ext>
            </a:extLst>
          </p:cNvPr>
          <p:cNvGrpSpPr/>
          <p:nvPr userDrawn="1"/>
        </p:nvGrpSpPr>
        <p:grpSpPr bwMode="gray">
          <a:xfrm>
            <a:off x="-1835849" y="2160000"/>
            <a:ext cx="1656000" cy="2003299"/>
            <a:chOff x="-1835849" y="2328275"/>
            <a:chExt cx="1656000" cy="2003299"/>
          </a:xfrm>
        </p:grpSpPr>
        <p:sp>
          <p:nvSpPr>
            <p:cNvPr id="18" name="Regieanweisung // Allgemein">
              <a:extLst>
                <a:ext uri="{FF2B5EF4-FFF2-40B4-BE49-F238E27FC236}">
                  <a16:creationId xmlns:a16="http://schemas.microsoft.com/office/drawing/2014/main" id="{B32C9534-85D0-43D1-BAA8-1394F8B8BED6}"/>
                </a:ext>
              </a:extLst>
            </p:cNvPr>
            <p:cNvSpPr txBox="1"/>
            <p:nvPr userDrawn="1"/>
          </p:nvSpPr>
          <p:spPr bwMode="gray">
            <a:xfrm rot="10800000" flipH="1" flipV="1">
              <a:off x="-1835849" y="2328275"/>
              <a:ext cx="1656000" cy="1261884"/>
            </a:xfrm>
            <a:prstGeom prst="rect">
              <a:avLst/>
            </a:prstGeom>
            <a:noFill/>
            <a:ln w="12700">
              <a:noFill/>
            </a:ln>
          </p:spPr>
          <p:txBody>
            <a:bodyPr vert="horz" wrap="square" lIns="0" tIns="0" rIns="0" bIns="0" rtlCol="0" anchor="t" anchorCtr="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0" algn="r" rtl="0">
                <a:lnSpc>
                  <a:spcPct val="100000"/>
                </a:lnSpc>
                <a:spcBef>
                  <a:spcPts val="600"/>
                </a:spcBef>
                <a:spcAft>
                  <a:spcPts val="0"/>
                </a:spcAft>
              </a:pPr>
              <a:r>
                <a:rPr lang="de-DE" sz="800" b="0" baseline="0" dirty="0">
                  <a:solidFill>
                    <a:srgbClr val="000000"/>
                  </a:solidFill>
                  <a:latin typeface="+mn-lt"/>
                  <a:ea typeface="+mn-ea"/>
                  <a:cs typeface="+mn-cs"/>
                  <a:sym typeface="Arial"/>
                </a:rPr>
                <a:t>Seite über </a:t>
              </a:r>
              <a:r>
                <a:rPr lang="de-DE" sz="800" b="0" baseline="0" dirty="0" err="1">
                  <a:solidFill>
                    <a:srgbClr val="000000"/>
                  </a:solidFill>
                  <a:latin typeface="+mn-lt"/>
                  <a:ea typeface="+mn-ea"/>
                  <a:cs typeface="+mn-cs"/>
                  <a:sym typeface="Arial"/>
                </a:rPr>
                <a:t>Menüband</a:t>
              </a:r>
              <a:r>
                <a:rPr lang="de-DE" sz="800" b="0" baseline="0" dirty="0">
                  <a:solidFill>
                    <a:srgbClr val="000000"/>
                  </a:solidFill>
                  <a:latin typeface="+mn-lt"/>
                  <a:ea typeface="+mn-ea"/>
                  <a:cs typeface="+mn-cs"/>
                  <a:sym typeface="Arial"/>
                </a:rPr>
                <a:t> auf Layout-Voreinstellungen zurücksetzen:</a:t>
              </a:r>
              <a:br>
                <a:rPr lang="de-DE" sz="800" b="0" baseline="0" dirty="0">
                  <a:solidFill>
                    <a:srgbClr val="000000"/>
                  </a:solidFill>
                  <a:latin typeface="+mn-lt"/>
                  <a:ea typeface="+mn-ea"/>
                  <a:cs typeface="+mn-cs"/>
                  <a:sym typeface="Arial"/>
                </a:rPr>
              </a:br>
              <a:r>
                <a:rPr lang="de-DE" sz="800" b="1" baseline="0" dirty="0">
                  <a:solidFill>
                    <a:srgbClr val="000000"/>
                  </a:solidFill>
                  <a:latin typeface="+mn-lt"/>
                  <a:ea typeface="+mn-ea"/>
                  <a:cs typeface="+mn-cs"/>
                  <a:sym typeface="Arial"/>
                </a:rPr>
                <a:t>Start / Folien / Zurücksetzen</a:t>
              </a:r>
              <a:r>
                <a:rPr lang="de-DE" sz="800" b="0" baseline="0" dirty="0">
                  <a:solidFill>
                    <a:srgbClr val="000000"/>
                  </a:solidFill>
                  <a:latin typeface="+mn-lt"/>
                  <a:ea typeface="+mn-ea"/>
                  <a:cs typeface="+mn-cs"/>
                  <a:sym typeface="Arial"/>
                </a:rPr>
                <a:t>
Ändern des Seitenlayouts: </a:t>
              </a:r>
              <a:br>
                <a:rPr lang="de-DE" sz="800" b="0" baseline="0" dirty="0">
                  <a:solidFill>
                    <a:srgbClr val="000000"/>
                  </a:solidFill>
                  <a:latin typeface="+mn-lt"/>
                  <a:ea typeface="+mn-ea"/>
                  <a:cs typeface="+mn-cs"/>
                  <a:sym typeface="Arial"/>
                </a:rPr>
              </a:br>
              <a:r>
                <a:rPr lang="de-DE" sz="800" b="1" baseline="0" dirty="0">
                  <a:solidFill>
                    <a:srgbClr val="000000"/>
                  </a:solidFill>
                  <a:latin typeface="+mn-lt"/>
                  <a:ea typeface="+mn-ea"/>
                  <a:cs typeface="+mn-cs"/>
                  <a:sym typeface="Arial"/>
                </a:rPr>
                <a:t>Start / Folien / Layout</a:t>
              </a:r>
            </a:p>
            <a:p>
              <a:pPr marL="0" marR="0" lvl="0" indent="0" algn="r" defTabSz="914400" rtl="0" eaLnBrk="1" fontAlgn="auto" latinLnBrk="0" hangingPunct="1">
                <a:lnSpc>
                  <a:spcPct val="100000"/>
                </a:lnSpc>
                <a:spcBef>
                  <a:spcPts val="600"/>
                </a:spcBef>
                <a:spcAft>
                  <a:spcPts val="0"/>
                </a:spcAft>
                <a:buClrTx/>
                <a:buSzTx/>
                <a:buFontTx/>
                <a:buNone/>
                <a:tabLst/>
                <a:defRPr/>
              </a:pPr>
              <a:r>
                <a:rPr lang="de-DE" sz="800" b="0" baseline="0" dirty="0">
                  <a:solidFill>
                    <a:srgbClr val="000000"/>
                  </a:solidFill>
                  <a:latin typeface="+mn-lt"/>
                  <a:ea typeface="+mn-ea"/>
                  <a:cs typeface="+mn-cs"/>
                  <a:sym typeface="Arial"/>
                </a:rPr>
                <a:t>Ändern der Textebenen </a:t>
              </a:r>
              <a:br>
                <a:rPr lang="de-DE" sz="800" b="0" baseline="0" dirty="0">
                  <a:solidFill>
                    <a:srgbClr val="000000"/>
                  </a:solidFill>
                  <a:latin typeface="+mn-lt"/>
                  <a:ea typeface="+mn-ea"/>
                  <a:cs typeface="+mn-cs"/>
                  <a:sym typeface="Arial"/>
                </a:rPr>
              </a:br>
              <a:r>
                <a:rPr lang="de-DE" sz="800" b="0" baseline="0" dirty="0">
                  <a:solidFill>
                    <a:srgbClr val="000000"/>
                  </a:solidFill>
                  <a:latin typeface="+mn-lt"/>
                  <a:ea typeface="+mn-ea"/>
                  <a:cs typeface="+mn-cs"/>
                  <a:sym typeface="Arial"/>
                </a:rPr>
                <a:t>(Cursor in den Absatz platzieren):</a:t>
              </a:r>
              <a:br>
                <a:rPr lang="de-DE" sz="800" b="0" baseline="0" dirty="0">
                  <a:solidFill>
                    <a:srgbClr val="000000"/>
                  </a:solidFill>
                  <a:latin typeface="+mn-lt"/>
                  <a:ea typeface="+mn-ea"/>
                  <a:cs typeface="+mn-cs"/>
                  <a:sym typeface="Arial"/>
                </a:rPr>
              </a:br>
              <a:r>
                <a:rPr lang="de-DE" sz="800" b="1" baseline="0" dirty="0">
                  <a:solidFill>
                    <a:srgbClr val="000000"/>
                  </a:solidFill>
                  <a:latin typeface="+mn-lt"/>
                  <a:ea typeface="+mn-ea"/>
                  <a:cs typeface="+mn-cs"/>
                  <a:sym typeface="Arial"/>
                </a:rPr>
                <a:t>Start / Absatz /</a:t>
              </a:r>
              <a:br>
                <a:rPr lang="de-DE" sz="800" b="1" baseline="0" dirty="0">
                  <a:solidFill>
                    <a:srgbClr val="000000"/>
                  </a:solidFill>
                  <a:latin typeface="+mn-lt"/>
                  <a:ea typeface="+mn-ea"/>
                  <a:cs typeface="+mn-cs"/>
                  <a:sym typeface="Arial"/>
                </a:rPr>
              </a:br>
              <a:r>
                <a:rPr lang="de-DE" sz="800" b="1" dirty="0"/>
                <a:t>Einzug vergrößern</a:t>
              </a:r>
              <a:r>
                <a:rPr lang="de-DE" sz="800" b="1" baseline="0" dirty="0">
                  <a:solidFill>
                    <a:srgbClr val="000000"/>
                  </a:solidFill>
                  <a:latin typeface="+mn-lt"/>
                  <a:ea typeface="+mn-ea"/>
                  <a:cs typeface="+mn-cs"/>
                  <a:sym typeface="Arial"/>
                </a:rPr>
                <a:t>/verkleinern</a:t>
              </a:r>
              <a:endParaRPr lang="de-DE" sz="800" dirty="0"/>
            </a:p>
          </p:txBody>
        </p:sp>
        <p:sp>
          <p:nvSpPr>
            <p:cNvPr id="19" name="Listenebenen erhöhen">
              <a:extLst>
                <a:ext uri="{FF2B5EF4-FFF2-40B4-BE49-F238E27FC236}">
                  <a16:creationId xmlns:a16="http://schemas.microsoft.com/office/drawing/2014/main" id="{BE6F0F95-7B40-46F3-9380-20F61B3AA313}"/>
                </a:ext>
              </a:extLst>
            </p:cNvPr>
            <p:cNvSpPr txBox="1"/>
            <p:nvPr userDrawn="1"/>
          </p:nvSpPr>
          <p:spPr bwMode="gray">
            <a:xfrm rot="10800000" flipH="1" flipV="1">
              <a:off x="-1357941" y="3755574"/>
              <a:ext cx="648000" cy="252000"/>
            </a:xfrm>
            <a:prstGeom prst="rect">
              <a:avLst/>
            </a:prstGeom>
            <a:noFill/>
            <a:ln w="12700">
              <a:noFill/>
            </a:ln>
          </p:spPr>
          <p:txBody>
            <a:bodyPr vert="horz" wrap="square" lIns="0" tIns="0" rIns="0" bIns="0" rtlCol="0" anchor="ctr" anchorCtr="0">
              <a:no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defTabSz="1218998" rtl="0">
                <a:defRPr/>
              </a:pPr>
              <a:r>
                <a:rPr lang="de-DE" sz="800" dirty="0"/>
                <a:t>Einzug vergrößern</a:t>
              </a:r>
            </a:p>
          </p:txBody>
        </p:sp>
        <p:pic>
          <p:nvPicPr>
            <p:cNvPr id="20" name="Bild Listenebenen erhöhen">
              <a:extLst>
                <a:ext uri="{FF2B5EF4-FFF2-40B4-BE49-F238E27FC236}">
                  <a16:creationId xmlns:a16="http://schemas.microsoft.com/office/drawing/2014/main" id="{D92D51DC-DC3B-435D-8D82-90ECC6BA9C83}"/>
                </a:ext>
              </a:extLst>
            </p:cNvPr>
            <p:cNvPicPr>
              <a:picLocks noChangeAspect="1" noChangeArrowheads="1"/>
            </p:cNvPicPr>
            <p:nvPr userDrawn="1"/>
          </p:nvPicPr>
          <p:blipFill rotWithShape="1">
            <a:blip r:embed="rId15" cstate="screen">
              <a:extLst>
                <a:ext uri="{28A0092B-C50C-407E-A947-70E740481C1C}">
                  <a14:useLocalDpi xmlns:a14="http://schemas.microsoft.com/office/drawing/2010/main"/>
                </a:ext>
              </a:extLst>
            </a:blip>
            <a:srcRect l="5003" r="4316"/>
            <a:stretch/>
          </p:blipFill>
          <p:spPr bwMode="gray">
            <a:xfrm>
              <a:off x="-650081" y="3773574"/>
              <a:ext cx="448865" cy="21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Listenebenen verringern">
              <a:extLst>
                <a:ext uri="{FF2B5EF4-FFF2-40B4-BE49-F238E27FC236}">
                  <a16:creationId xmlns:a16="http://schemas.microsoft.com/office/drawing/2014/main" id="{F917D2E2-97B0-4DDF-8EB5-66322CDDF07F}"/>
                </a:ext>
              </a:extLst>
            </p:cNvPr>
            <p:cNvSpPr txBox="1"/>
            <p:nvPr userDrawn="1"/>
          </p:nvSpPr>
          <p:spPr bwMode="gray">
            <a:xfrm rot="10800000" flipH="1" flipV="1">
              <a:off x="-1357941" y="4079574"/>
              <a:ext cx="648000" cy="252000"/>
            </a:xfrm>
            <a:prstGeom prst="rect">
              <a:avLst/>
            </a:prstGeom>
            <a:noFill/>
            <a:ln w="12700">
              <a:noFill/>
            </a:ln>
          </p:spPr>
          <p:txBody>
            <a:bodyPr vert="horz" wrap="square" lIns="0" tIns="0" rIns="0" bIns="0" rtlCol="0" anchor="ctr" anchorCtr="0">
              <a:no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defTabSz="1218998" rtl="0">
                <a:defRPr/>
              </a:pPr>
              <a:r>
                <a:rPr lang="de-DE" sz="800" dirty="0"/>
                <a:t>Einzug verkleinern</a:t>
              </a:r>
            </a:p>
          </p:txBody>
        </p:sp>
        <p:pic>
          <p:nvPicPr>
            <p:cNvPr id="28" name="Bild Listenebenen verringern">
              <a:extLst>
                <a:ext uri="{FF2B5EF4-FFF2-40B4-BE49-F238E27FC236}">
                  <a16:creationId xmlns:a16="http://schemas.microsoft.com/office/drawing/2014/main" id="{F62F590B-A0C5-4072-B796-8907F608CC56}"/>
                </a:ext>
              </a:extLst>
            </p:cNvPr>
            <p:cNvPicPr>
              <a:picLocks noChangeAspect="1" noChangeArrowheads="1"/>
            </p:cNvPicPr>
            <p:nvPr userDrawn="1"/>
          </p:nvPicPr>
          <p:blipFill rotWithShape="1">
            <a:blip r:embed="rId16" cstate="screen">
              <a:extLst>
                <a:ext uri="{28A0092B-C50C-407E-A947-70E740481C1C}">
                  <a14:useLocalDpi xmlns:a14="http://schemas.microsoft.com/office/drawing/2010/main"/>
                </a:ext>
              </a:extLst>
            </a:blip>
            <a:srcRect l="5003" r="4316"/>
            <a:stretch/>
          </p:blipFill>
          <p:spPr bwMode="gray">
            <a:xfrm>
              <a:off x="-650081" y="4097574"/>
              <a:ext cx="448865" cy="21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30697581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9" r:id="rId7"/>
    <p:sldLayoutId id="2147483710" r:id="rId8"/>
  </p:sldLayoutIdLst>
  <p:hf sldNum="0" hdr="0" dt="0"/>
  <p:txStyles>
    <p:titleStyle>
      <a:lvl1pPr algn="l" defTabSz="914400" rtl="0" eaLnBrk="1" latinLnBrk="0" hangingPunct="1">
        <a:lnSpc>
          <a:spcPct val="90000"/>
        </a:lnSpc>
        <a:spcBef>
          <a:spcPct val="0"/>
        </a:spcBef>
        <a:buNone/>
        <a:defRPr sz="2400" b="0" kern="1200">
          <a:solidFill>
            <a:schemeClr val="accent1"/>
          </a:solidFill>
          <a:latin typeface="+mj-lt"/>
          <a:ea typeface="+mj-ea"/>
          <a:cs typeface="+mj-cs"/>
        </a:defRPr>
      </a:lvl1pPr>
    </p:titleStyle>
    <p:bodyStyle>
      <a:lvl1pPr marL="0" indent="0" algn="l" defTabSz="914400" rtl="0" eaLnBrk="1" latinLnBrk="0" hangingPunct="1">
        <a:lnSpc>
          <a:spcPct val="90000"/>
        </a:lnSpc>
        <a:spcBef>
          <a:spcPts val="1200"/>
        </a:spcBef>
        <a:buFont typeface="Arial" panose="020B0604020202020204" pitchFamily="34" charset="0"/>
        <a:buNone/>
        <a:defRPr sz="1800" kern="1200">
          <a:solidFill>
            <a:schemeClr val="tx1"/>
          </a:solidFill>
          <a:latin typeface="+mn-lt"/>
          <a:ea typeface="+mn-ea"/>
          <a:cs typeface="+mn-cs"/>
        </a:defRPr>
      </a:lvl1pPr>
      <a:lvl2pPr marL="180000" indent="-180000" algn="l" defTabSz="914400" rtl="0" eaLnBrk="1" latinLnBrk="0" hangingPunct="1">
        <a:lnSpc>
          <a:spcPct val="90000"/>
        </a:lnSpc>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2pPr>
      <a:lvl3pPr marL="360000" indent="-180000" algn="l" defTabSz="914400" rtl="0" eaLnBrk="1" latinLnBrk="0" hangingPunct="1">
        <a:lnSpc>
          <a:spcPct val="90000"/>
        </a:lnSpc>
        <a:spcBef>
          <a:spcPts val="400"/>
        </a:spcBef>
        <a:buClr>
          <a:schemeClr val="accent1"/>
        </a:buClr>
        <a:buFont typeface="Arial" panose="020B0604020202020204" pitchFamily="34" charset="0"/>
        <a:buChar char="‒"/>
        <a:defRPr sz="1600" kern="1200">
          <a:solidFill>
            <a:schemeClr val="tx1"/>
          </a:solidFill>
          <a:latin typeface="+mn-lt"/>
          <a:ea typeface="+mn-ea"/>
          <a:cs typeface="+mn-cs"/>
        </a:defRPr>
      </a:lvl3pPr>
      <a:lvl4pPr marL="540000" indent="-180000" algn="l" defTabSz="914400" rtl="0" eaLnBrk="1" latinLnBrk="0" hangingPunct="1">
        <a:lnSpc>
          <a:spcPct val="90000"/>
        </a:lnSpc>
        <a:spcBef>
          <a:spcPts val="2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720000" indent="-180000" algn="l" defTabSz="914400" rtl="0" eaLnBrk="1" latinLnBrk="0" hangingPunct="1">
        <a:lnSpc>
          <a:spcPct val="90000"/>
        </a:lnSpc>
        <a:spcBef>
          <a:spcPts val="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1.xml"/><Relationship Id="rId5" Type="http://schemas.openxmlformats.org/officeDocument/2006/relationships/image" Target="../media/image1.emf"/><Relationship Id="rId4" Type="http://schemas.openxmlformats.org/officeDocument/2006/relationships/oleObject" Target="../embeddings/oleObject10.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hyperlink" Target="http://www.katho-nrw.de/" TargetMode="External"/><Relationship Id="rId2" Type="http://schemas.openxmlformats.org/officeDocument/2006/relationships/slideLayout" Target="../slideLayouts/slideLayout8.xml"/><Relationship Id="rId1" Type="http://schemas.openxmlformats.org/officeDocument/2006/relationships/tags" Target="../tags/tag20.xml"/><Relationship Id="rId6" Type="http://schemas.openxmlformats.org/officeDocument/2006/relationships/hyperlink" Target="mailto:f.gilgenbach@katho-nrw.de" TargetMode="External"/><Relationship Id="rId5" Type="http://schemas.openxmlformats.org/officeDocument/2006/relationships/image" Target="../media/image1.emf"/><Relationship Id="rId4" Type="http://schemas.openxmlformats.org/officeDocument/2006/relationships/oleObject" Target="../embeddings/oleObject13.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1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13.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14.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15.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16.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17.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18.xml"/><Relationship Id="rId5" Type="http://schemas.openxmlformats.org/officeDocument/2006/relationships/image" Target="../media/image1.emf"/><Relationship Id="rId4"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19.xml"/><Relationship Id="rId5" Type="http://schemas.openxmlformats.org/officeDocument/2006/relationships/image" Target="../media/image1.emf"/><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Object 15" hidden="1">
            <a:extLst>
              <a:ext uri="{FF2B5EF4-FFF2-40B4-BE49-F238E27FC236}">
                <a16:creationId xmlns:a16="http://schemas.microsoft.com/office/drawing/2014/main" id="{E399DEE7-00F3-4247-ACA2-9ABBDE105BD4}"/>
              </a:ext>
            </a:extLst>
          </p:cNvPr>
          <p:cNvGraphicFramePr>
            <a:graphicFrameLocks noChangeAspect="1"/>
          </p:cNvGraphicFramePr>
          <p:nvPr>
            <p:custDataLst>
              <p:tags r:id="rId1"/>
            </p:custDataLst>
            <p:extLst>
              <p:ext uri="{D42A27DB-BD31-4B8C-83A1-F6EECF244321}">
                <p14:modId xmlns:p14="http://schemas.microsoft.com/office/powerpoint/2010/main" val="5565277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6" name="Object 15" hidden="1">
                        <a:extLst>
                          <a:ext uri="{FF2B5EF4-FFF2-40B4-BE49-F238E27FC236}">
                            <a16:creationId xmlns:a16="http://schemas.microsoft.com/office/drawing/2014/main" id="{E399DEE7-00F3-4247-ACA2-9ABBDE105BD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6EC6A28-0F7B-4E8B-9C56-49DD26D89650}"/>
              </a:ext>
            </a:extLst>
          </p:cNvPr>
          <p:cNvSpPr>
            <a:spLocks noGrp="1"/>
          </p:cNvSpPr>
          <p:nvPr>
            <p:ph type="ctrTitle"/>
          </p:nvPr>
        </p:nvSpPr>
        <p:spPr bwMode="gray">
          <a:xfrm>
            <a:off x="1512000" y="3503868"/>
            <a:ext cx="9468000" cy="1218795"/>
          </a:xfrm>
        </p:spPr>
        <p:txBody>
          <a:bodyPr/>
          <a:lstStyle/>
          <a:p>
            <a:r>
              <a:rPr lang="de-DE" dirty="0"/>
              <a:t>Das Verhältnis von Glaube und Vernunft in Peter Knauers Fundamentaltheologie</a:t>
            </a:r>
          </a:p>
        </p:txBody>
      </p:sp>
      <p:sp>
        <p:nvSpPr>
          <p:cNvPr id="6" name="Subtitle 5">
            <a:extLst>
              <a:ext uri="{FF2B5EF4-FFF2-40B4-BE49-F238E27FC236}">
                <a16:creationId xmlns:a16="http://schemas.microsoft.com/office/drawing/2014/main" id="{CE04E831-0C60-4F04-9E99-2CF8E267E7A0}"/>
              </a:ext>
            </a:extLst>
          </p:cNvPr>
          <p:cNvSpPr>
            <a:spLocks noGrp="1"/>
          </p:cNvSpPr>
          <p:nvPr>
            <p:ph type="subTitle" idx="1"/>
          </p:nvPr>
        </p:nvSpPr>
        <p:spPr bwMode="gray">
          <a:xfrm>
            <a:off x="1512000" y="5040000"/>
            <a:ext cx="9468000" cy="830997"/>
          </a:xfrm>
        </p:spPr>
        <p:txBody>
          <a:bodyPr/>
          <a:lstStyle/>
          <a:p>
            <a:r>
              <a:rPr lang="de-DE" b="1" dirty="0"/>
              <a:t>UNSEREN GLAUBEN VERSTEHEN </a:t>
            </a:r>
          </a:p>
          <a:p>
            <a:r>
              <a:rPr lang="de-DE" b="1" dirty="0"/>
              <a:t>Prof. Dr. Peter Knauer SJ (1935-2024) – Theologie des „Glaubens als geisterfülltes Leben“ </a:t>
            </a:r>
          </a:p>
          <a:p>
            <a:r>
              <a:rPr lang="de-DE" dirty="0"/>
              <a:t>Akademisches Forum der Diözese Augsburg, 26.02.-27.02.2026</a:t>
            </a:r>
          </a:p>
        </p:txBody>
      </p:sp>
      <p:sp>
        <p:nvSpPr>
          <p:cNvPr id="5" name="Footer Placeholder 4">
            <a:extLst>
              <a:ext uri="{FF2B5EF4-FFF2-40B4-BE49-F238E27FC236}">
                <a16:creationId xmlns:a16="http://schemas.microsoft.com/office/drawing/2014/main" id="{18980A6F-8FDC-415B-9D1A-A72ABD7691FE}"/>
              </a:ext>
            </a:extLst>
          </p:cNvPr>
          <p:cNvSpPr>
            <a:spLocks noGrp="1"/>
          </p:cNvSpPr>
          <p:nvPr>
            <p:ph type="ftr" sz="quarter" idx="10"/>
          </p:nvPr>
        </p:nvSpPr>
        <p:spPr bwMode="gray"/>
        <p:txBody>
          <a:bodyPr/>
          <a:lstStyle/>
          <a:p>
            <a:r>
              <a:rPr lang="de-DE" dirty="0"/>
              <a:t>Dipl.-</a:t>
            </a:r>
            <a:r>
              <a:rPr lang="de-DE" dirty="0" err="1"/>
              <a:t>theol</a:t>
            </a:r>
            <a:r>
              <a:rPr lang="de-DE" dirty="0"/>
              <a:t>. Felician Gilgenbach, Lehrkraft für besondere Aufgaben, Fachbereich Theologie</a:t>
            </a:r>
          </a:p>
        </p:txBody>
      </p:sp>
    </p:spTree>
    <p:extLst>
      <p:ext uri="{BB962C8B-B14F-4D97-AF65-F5344CB8AC3E}">
        <p14:creationId xmlns:p14="http://schemas.microsoft.com/office/powerpoint/2010/main" val="2656649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7310F00B-6462-411F-A9B0-24C17D4907A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1" name="Object 10" hidden="1">
                        <a:extLst>
                          <a:ext uri="{FF2B5EF4-FFF2-40B4-BE49-F238E27FC236}">
                            <a16:creationId xmlns:a16="http://schemas.microsoft.com/office/drawing/2014/main" id="{7310F00B-6462-411F-A9B0-24C17D4907A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7">
            <a:extLst>
              <a:ext uri="{FF2B5EF4-FFF2-40B4-BE49-F238E27FC236}">
                <a16:creationId xmlns:a16="http://schemas.microsoft.com/office/drawing/2014/main" id="{37481253-FC27-45BE-82D0-8E4899886593}"/>
              </a:ext>
            </a:extLst>
          </p:cNvPr>
          <p:cNvSpPr>
            <a:spLocks noGrp="1"/>
          </p:cNvSpPr>
          <p:nvPr>
            <p:ph type="ctrTitle"/>
          </p:nvPr>
        </p:nvSpPr>
        <p:spPr bwMode="gray">
          <a:xfrm>
            <a:off x="1511300" y="3511752"/>
            <a:ext cx="9480550" cy="609398"/>
          </a:xfrm>
        </p:spPr>
        <p:txBody>
          <a:bodyPr vert="horz"/>
          <a:lstStyle/>
          <a:p>
            <a:r>
              <a:rPr lang="de-DE" dirty="0"/>
              <a:t>Herzlichen Dank für Ihre Aufmerksamkeit</a:t>
            </a:r>
          </a:p>
        </p:txBody>
      </p:sp>
      <p:sp>
        <p:nvSpPr>
          <p:cNvPr id="9" name="Content Placeholder 8">
            <a:extLst>
              <a:ext uri="{FF2B5EF4-FFF2-40B4-BE49-F238E27FC236}">
                <a16:creationId xmlns:a16="http://schemas.microsoft.com/office/drawing/2014/main" id="{89A66FF6-AB56-45C6-B9FE-B49AD16930C7}"/>
              </a:ext>
            </a:extLst>
          </p:cNvPr>
          <p:cNvSpPr>
            <a:spLocks noGrp="1"/>
          </p:cNvSpPr>
          <p:nvPr>
            <p:ph type="body" sz="quarter" idx="14"/>
          </p:nvPr>
        </p:nvSpPr>
        <p:spPr bwMode="gray">
          <a:xfrm>
            <a:off x="1511300" y="4716463"/>
            <a:ext cx="4572000" cy="1151084"/>
          </a:xfrm>
        </p:spPr>
        <p:txBody>
          <a:bodyPr/>
          <a:lstStyle/>
          <a:p>
            <a:pPr lvl="0"/>
            <a:r>
              <a:rPr lang="de-DE" dirty="0"/>
              <a:t>Zur vertiefenden Lektüre:</a:t>
            </a:r>
          </a:p>
          <a:p>
            <a:pPr lvl="0"/>
            <a:r>
              <a:rPr lang="de-DE" i="1" dirty="0"/>
              <a:t>F. Gilgenbach</a:t>
            </a:r>
            <a:r>
              <a:rPr lang="de-DE" dirty="0"/>
              <a:t>: Verantworteter Glaube? Glaube und Vernunft gemäß der Fundamentaltheologie von Peter Knauer. In: </a:t>
            </a:r>
            <a:r>
              <a:rPr lang="de-DE" dirty="0" err="1"/>
              <a:t>ZKTh</a:t>
            </a:r>
            <a:r>
              <a:rPr lang="de-DE" dirty="0"/>
              <a:t> 142 (2020), 81-101</a:t>
            </a:r>
          </a:p>
        </p:txBody>
      </p:sp>
      <p:sp>
        <p:nvSpPr>
          <p:cNvPr id="10" name="Content Placeholder 9">
            <a:extLst>
              <a:ext uri="{FF2B5EF4-FFF2-40B4-BE49-F238E27FC236}">
                <a16:creationId xmlns:a16="http://schemas.microsoft.com/office/drawing/2014/main" id="{BE5DD342-8D27-4F57-A60B-2D0B9FCFB254}"/>
              </a:ext>
            </a:extLst>
          </p:cNvPr>
          <p:cNvSpPr>
            <a:spLocks noGrp="1"/>
          </p:cNvSpPr>
          <p:nvPr>
            <p:ph type="body" sz="quarter" idx="15"/>
          </p:nvPr>
        </p:nvSpPr>
        <p:spPr bwMode="gray">
          <a:xfrm>
            <a:off x="6419850" y="4716463"/>
            <a:ext cx="5355590" cy="1055674"/>
          </a:xfrm>
        </p:spPr>
        <p:txBody>
          <a:bodyPr/>
          <a:lstStyle/>
          <a:p>
            <a:pPr lvl="0"/>
            <a:r>
              <a:rPr lang="de-DE" dirty="0"/>
              <a:t>Felician Gilgenbach, Lehrkraft für besondere Aufgaben </a:t>
            </a:r>
          </a:p>
          <a:p>
            <a:pPr lvl="0"/>
            <a:r>
              <a:rPr lang="de-DE" dirty="0">
                <a:hlinkClick r:id="rId6"/>
              </a:rPr>
              <a:t>f.gilgenbach@katho-nrw.de</a:t>
            </a:r>
            <a:endParaRPr lang="de-DE" dirty="0">
              <a:hlinkClick r:id="rId7"/>
            </a:endParaRPr>
          </a:p>
          <a:p>
            <a:pPr lvl="0"/>
            <a:r>
              <a:rPr lang="de-DE" dirty="0">
                <a:hlinkClick r:id="rId7"/>
              </a:rPr>
              <a:t>www.katho-nrw.de</a:t>
            </a:r>
            <a:endParaRPr lang="de-DE" dirty="0"/>
          </a:p>
        </p:txBody>
      </p:sp>
      <p:sp>
        <p:nvSpPr>
          <p:cNvPr id="3" name="Footer Placeholder 2">
            <a:extLst>
              <a:ext uri="{FF2B5EF4-FFF2-40B4-BE49-F238E27FC236}">
                <a16:creationId xmlns:a16="http://schemas.microsoft.com/office/drawing/2014/main" id="{18755DDB-E38A-47AE-9A47-AF108D937737}"/>
              </a:ext>
            </a:extLst>
          </p:cNvPr>
          <p:cNvSpPr>
            <a:spLocks noGrp="1"/>
          </p:cNvSpPr>
          <p:nvPr>
            <p:ph type="ftr" sz="quarter" idx="10"/>
          </p:nvPr>
        </p:nvSpPr>
        <p:spPr bwMode="gray">
          <a:xfrm>
            <a:off x="1512000" y="6516000"/>
            <a:ext cx="10440000" cy="138499"/>
          </a:xfrm>
        </p:spPr>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37900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7E6A098-CB0F-4F46-9D75-3459B5A6F0DD}"/>
              </a:ext>
            </a:extLst>
          </p:cNvPr>
          <p:cNvGraphicFramePr>
            <a:graphicFrameLocks noChangeAspect="1"/>
          </p:cNvGraphicFramePr>
          <p:nvPr>
            <p:custDataLst>
              <p:tags r:id="rId1"/>
            </p:custDataLst>
            <p:extLst>
              <p:ext uri="{D42A27DB-BD31-4B8C-83A1-F6EECF244321}">
                <p14:modId xmlns:p14="http://schemas.microsoft.com/office/powerpoint/2010/main" val="36005929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2" name="Object 11" hidden="1">
                        <a:extLst>
                          <a:ext uri="{FF2B5EF4-FFF2-40B4-BE49-F238E27FC236}">
                            <a16:creationId xmlns:a16="http://schemas.microsoft.com/office/drawing/2014/main" id="{77E6A098-CB0F-4F46-9D75-3459B5A6F0D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9">
            <a:extLst>
              <a:ext uri="{FF2B5EF4-FFF2-40B4-BE49-F238E27FC236}">
                <a16:creationId xmlns:a16="http://schemas.microsoft.com/office/drawing/2014/main" id="{1E0069CC-40E9-4960-AB06-5A7067B2BF2B}"/>
              </a:ext>
            </a:extLst>
          </p:cNvPr>
          <p:cNvSpPr>
            <a:spLocks noGrp="1"/>
          </p:cNvSpPr>
          <p:nvPr>
            <p:ph type="title"/>
          </p:nvPr>
        </p:nvSpPr>
        <p:spPr>
          <a:xfrm>
            <a:off x="358050" y="890767"/>
            <a:ext cx="11484000" cy="387798"/>
          </a:xfrm>
        </p:spPr>
        <p:txBody>
          <a:bodyPr/>
          <a:lstStyle/>
          <a:p>
            <a:r>
              <a:rPr lang="de-DE" sz="2800" dirty="0"/>
              <a:t>Gliederung</a:t>
            </a:r>
          </a:p>
        </p:txBody>
      </p:sp>
      <p:sp>
        <p:nvSpPr>
          <p:cNvPr id="11" name="Content Placeholder 10">
            <a:extLst>
              <a:ext uri="{FF2B5EF4-FFF2-40B4-BE49-F238E27FC236}">
                <a16:creationId xmlns:a16="http://schemas.microsoft.com/office/drawing/2014/main" id="{EBDA95F7-E6A6-4995-A1C4-19F44FD34C3D}"/>
              </a:ext>
            </a:extLst>
          </p:cNvPr>
          <p:cNvSpPr>
            <a:spLocks noGrp="1"/>
          </p:cNvSpPr>
          <p:nvPr>
            <p:ph idx="1"/>
          </p:nvPr>
        </p:nvSpPr>
        <p:spPr>
          <a:xfrm>
            <a:off x="358050" y="1645920"/>
            <a:ext cx="11484000" cy="4409440"/>
          </a:xfrm>
        </p:spPr>
        <p:txBody>
          <a:bodyPr/>
          <a:lstStyle/>
          <a:p>
            <a:pPr marL="342900" indent="-342900">
              <a:buFont typeface="+mj-lt"/>
              <a:buAutoNum type="arabicPeriod"/>
            </a:pPr>
            <a:r>
              <a:rPr lang="de-DE" sz="2400" dirty="0"/>
              <a:t>Begriffsklärungen</a:t>
            </a:r>
          </a:p>
          <a:p>
            <a:r>
              <a:rPr lang="de-DE" sz="2400" dirty="0"/>
              <a:t>       1.1 „Vernunft“</a:t>
            </a:r>
          </a:p>
          <a:p>
            <a:r>
              <a:rPr lang="de-DE" sz="2400" dirty="0"/>
              <a:t>       1.2 „Glaube“</a:t>
            </a:r>
          </a:p>
          <a:p>
            <a:pPr marL="342900" indent="-342900">
              <a:buFont typeface="+mj-lt"/>
              <a:buAutoNum type="arabicPeriod" startAt="2"/>
            </a:pPr>
            <a:r>
              <a:rPr lang="de-DE" sz="2400" dirty="0"/>
              <a:t>Knauers Theorie zum Verhältnis von Glaube und Vernunft</a:t>
            </a:r>
          </a:p>
          <a:p>
            <a:r>
              <a:rPr lang="de-DE" sz="2400" dirty="0"/>
              <a:t>       2.1 Die Voraussetzungen des Glaubens</a:t>
            </a:r>
          </a:p>
          <a:p>
            <a:r>
              <a:rPr lang="de-DE" sz="2400" dirty="0"/>
              <a:t>       2.2 Knauers Theorie der Glaubensanalyse</a:t>
            </a:r>
          </a:p>
          <a:p>
            <a:r>
              <a:rPr lang="de-DE" sz="2400" dirty="0"/>
              <a:t>       2.3 Die Verantwortung des Glaubens vor der Vernunft </a:t>
            </a:r>
          </a:p>
          <a:p>
            <a:pPr marL="342900" indent="-342900">
              <a:buFont typeface="+mj-lt"/>
              <a:buAutoNum type="arabicPeriod" startAt="3"/>
            </a:pPr>
            <a:r>
              <a:rPr lang="de-DE" sz="2400" dirty="0"/>
              <a:t>Würdigung </a:t>
            </a:r>
          </a:p>
        </p:txBody>
      </p:sp>
      <p:sp>
        <p:nvSpPr>
          <p:cNvPr id="4" name="Footer Placeholder 3">
            <a:extLst>
              <a:ext uri="{FF2B5EF4-FFF2-40B4-BE49-F238E27FC236}">
                <a16:creationId xmlns:a16="http://schemas.microsoft.com/office/drawing/2014/main" id="{E8F43F9F-2146-465A-A08C-1B88AF5B16D7}"/>
              </a:ext>
            </a:extLst>
          </p:cNvPr>
          <p:cNvSpPr>
            <a:spLocks noGrp="1"/>
          </p:cNvSpPr>
          <p:nvPr>
            <p:ph type="ftr" sz="quarter" idx="3"/>
          </p:nvPr>
        </p:nvSpPr>
        <p:spPr bwMode="gray">
          <a:xfrm>
            <a:off x="358050" y="6516000"/>
            <a:ext cx="10440000" cy="138499"/>
          </a:xfrm>
        </p:spPr>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3002956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830BE5A7-EBA2-4C18-810E-8EA71B5183E6}"/>
              </a:ext>
            </a:extLst>
          </p:cNvPr>
          <p:cNvGraphicFramePr>
            <a:graphicFrameLocks noChangeAspect="1"/>
          </p:cNvGraphicFramePr>
          <p:nvPr>
            <p:custDataLst>
              <p:tags r:id="rId1"/>
            </p:custDataLst>
            <p:extLst>
              <p:ext uri="{D42A27DB-BD31-4B8C-83A1-F6EECF244321}">
                <p14:modId xmlns:p14="http://schemas.microsoft.com/office/powerpoint/2010/main" val="1319678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830BE5A7-EBA2-4C18-810E-8EA71B5183E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45677FF-98FD-4F7D-B0FB-8A8DF226F360}"/>
              </a:ext>
            </a:extLst>
          </p:cNvPr>
          <p:cNvSpPr>
            <a:spLocks noGrp="1"/>
          </p:cNvSpPr>
          <p:nvPr>
            <p:ph type="title"/>
          </p:nvPr>
        </p:nvSpPr>
        <p:spPr bwMode="gray">
          <a:xfrm>
            <a:off x="358050" y="890767"/>
            <a:ext cx="11484000" cy="387798"/>
          </a:xfrm>
        </p:spPr>
        <p:txBody>
          <a:bodyPr/>
          <a:lstStyle/>
          <a:p>
            <a:r>
              <a:rPr lang="de-DE" sz="2800" dirty="0"/>
              <a:t>1 Begriffsklärungen</a:t>
            </a:r>
          </a:p>
        </p:txBody>
      </p:sp>
      <p:sp>
        <p:nvSpPr>
          <p:cNvPr id="7" name="Content Placeholder 6">
            <a:extLst>
              <a:ext uri="{FF2B5EF4-FFF2-40B4-BE49-F238E27FC236}">
                <a16:creationId xmlns:a16="http://schemas.microsoft.com/office/drawing/2014/main" id="{0E3E953B-530A-4C26-82C8-48E98F036744}"/>
              </a:ext>
            </a:extLst>
          </p:cNvPr>
          <p:cNvSpPr>
            <a:spLocks noGrp="1"/>
          </p:cNvSpPr>
          <p:nvPr>
            <p:ph sz="quarter" idx="17"/>
          </p:nvPr>
        </p:nvSpPr>
        <p:spPr bwMode="gray">
          <a:xfrm>
            <a:off x="358050" y="1619998"/>
            <a:ext cx="11651070" cy="4648722"/>
          </a:xfrm>
        </p:spPr>
        <p:txBody>
          <a:bodyPr/>
          <a:lstStyle/>
          <a:p>
            <a:r>
              <a:rPr lang="de-DE" sz="2400" dirty="0">
                <a:solidFill>
                  <a:schemeClr val="accent1"/>
                </a:solidFill>
              </a:rPr>
              <a:t>1.1 „Vernunft“</a:t>
            </a:r>
            <a:endParaRPr lang="de-DE" dirty="0"/>
          </a:p>
          <a:p>
            <a:pPr marL="285750" indent="-285750">
              <a:buFont typeface="Arial" panose="020B0604020202020204" pitchFamily="34" charset="0"/>
              <a:buChar char="•"/>
            </a:pPr>
            <a:r>
              <a:rPr lang="de-DE" sz="2000" dirty="0"/>
              <a:t>Korrelation mit „Natur“ (vs. „Gnade“) und „Gesetz“ (vs. „Evangelium“)</a:t>
            </a:r>
          </a:p>
          <a:p>
            <a:pPr marL="285750" indent="-285750">
              <a:buFont typeface="Arial" panose="020B0604020202020204" pitchFamily="34" charset="0"/>
              <a:buChar char="•"/>
            </a:pPr>
            <a:r>
              <a:rPr lang="de-DE" sz="2000" dirty="0"/>
              <a:t>Gegenstand: gesamte geschaffene Wirklichkeit (unter Absehung von ihrer Begnadung), und nur diese </a:t>
            </a:r>
          </a:p>
          <a:p>
            <a:pPr marL="285750" indent="-285750">
              <a:buFont typeface="Arial" panose="020B0604020202020204" pitchFamily="34" charset="0"/>
              <a:buChar char="•"/>
            </a:pPr>
            <a:r>
              <a:rPr lang="de-DE" sz="2000" dirty="0"/>
              <a:t>Vernunft: „</a:t>
            </a:r>
            <a:r>
              <a:rPr lang="de-DE" sz="2000" i="1" dirty="0"/>
              <a:t>jede Weise, aufmerksam und gewissenhaft mit der Wirklichkeit unserer Welt umzugehen</a:t>
            </a:r>
            <a:r>
              <a:rPr lang="de-DE" sz="2000" dirty="0"/>
              <a:t>“ </a:t>
            </a:r>
          </a:p>
          <a:p>
            <a:pPr marL="285750" indent="-285750">
              <a:buFont typeface="Arial" panose="020B0604020202020204" pitchFamily="34" charset="0"/>
              <a:buChar char="•"/>
            </a:pPr>
            <a:r>
              <a:rPr lang="de-DE" sz="2000" dirty="0"/>
              <a:t>Nähe zum Kritischen Rationalismus:</a:t>
            </a:r>
          </a:p>
          <a:p>
            <a:pPr marL="285750" indent="-285750">
              <a:buFont typeface="Symbol" panose="05050102010706020507" pitchFamily="18" charset="2"/>
              <a:buChar char="-"/>
            </a:pPr>
            <a:r>
              <a:rPr lang="de-DE" sz="2000" dirty="0"/>
              <a:t>Fallibilismus</a:t>
            </a:r>
          </a:p>
          <a:p>
            <a:pPr marL="285750" indent="-285750">
              <a:buFont typeface="Symbol" panose="05050102010706020507" pitchFamily="18" charset="2"/>
              <a:buChar char="-"/>
            </a:pPr>
            <a:r>
              <a:rPr lang="de-DE" sz="2000" dirty="0"/>
              <a:t>Forderung nach kritischer Prüfung aller Aussagen</a:t>
            </a:r>
          </a:p>
          <a:p>
            <a:pPr marL="285750" indent="-285750">
              <a:buFont typeface="Symbol" panose="05050102010706020507" pitchFamily="18" charset="2"/>
              <a:buChar char="-"/>
            </a:pPr>
            <a:r>
              <a:rPr lang="de-DE" sz="2000" dirty="0"/>
              <a:t>Nichtwiderspruchsprinzip als fundamentales Denk- und Verstehensprinzip </a:t>
            </a:r>
          </a:p>
          <a:p>
            <a:r>
              <a:rPr lang="de-DE" sz="2000" dirty="0"/>
              <a:t>„</a:t>
            </a:r>
            <a:r>
              <a:rPr lang="de-DE" sz="2000" i="1" dirty="0"/>
              <a:t>Insofern der Kritische Rationalismus es der menschlichen Vernunft bestreitet, sich auf einen ‚absoluten Standpunkt‘ stellen zu dürfen, ist er m. E. die dem christlichen Glauben gemäßeste Form der Philosophie, so sehr er sich selbst zunächst als religionskritisch versteht</a:t>
            </a:r>
            <a:r>
              <a:rPr lang="de-DE" sz="2000" dirty="0"/>
              <a:t>.“ (Knauer, Glaube, Freiburg 1991, 364)</a:t>
            </a:r>
          </a:p>
        </p:txBody>
      </p:sp>
      <p:sp>
        <p:nvSpPr>
          <p:cNvPr id="3" name="Footer Placeholder 2">
            <a:extLst>
              <a:ext uri="{FF2B5EF4-FFF2-40B4-BE49-F238E27FC236}">
                <a16:creationId xmlns:a16="http://schemas.microsoft.com/office/drawing/2014/main" id="{9CFC3264-1CDC-48D7-A421-83719F2E5D0C}"/>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3182272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CE6B5-F2DB-4EC6-2DD9-88CC95721AFC}"/>
            </a:ext>
          </a:extLst>
        </p:cNvPr>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0AD07989-AC43-6247-ECEB-6AB2E28DDA7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830BE5A7-EBA2-4C18-810E-8EA71B5183E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2A4B5CC0-795D-A303-52AD-B2AAE21EE0A7}"/>
              </a:ext>
            </a:extLst>
          </p:cNvPr>
          <p:cNvSpPr>
            <a:spLocks noGrp="1"/>
          </p:cNvSpPr>
          <p:nvPr>
            <p:ph type="title"/>
          </p:nvPr>
        </p:nvSpPr>
        <p:spPr bwMode="gray">
          <a:xfrm>
            <a:off x="358050" y="890767"/>
            <a:ext cx="11484000" cy="387798"/>
          </a:xfrm>
        </p:spPr>
        <p:txBody>
          <a:bodyPr/>
          <a:lstStyle/>
          <a:p>
            <a:r>
              <a:rPr lang="de-DE" sz="2800" dirty="0"/>
              <a:t>1 Begriffsklärungen</a:t>
            </a:r>
          </a:p>
        </p:txBody>
      </p:sp>
      <p:sp>
        <p:nvSpPr>
          <p:cNvPr id="7" name="Content Placeholder 6">
            <a:extLst>
              <a:ext uri="{FF2B5EF4-FFF2-40B4-BE49-F238E27FC236}">
                <a16:creationId xmlns:a16="http://schemas.microsoft.com/office/drawing/2014/main" id="{44DDCB4C-514E-AD17-AC47-682645C928DF}"/>
              </a:ext>
            </a:extLst>
          </p:cNvPr>
          <p:cNvSpPr>
            <a:spLocks noGrp="1"/>
          </p:cNvSpPr>
          <p:nvPr>
            <p:ph sz="quarter" idx="17"/>
          </p:nvPr>
        </p:nvSpPr>
        <p:spPr bwMode="gray">
          <a:xfrm>
            <a:off x="358050" y="1539000"/>
            <a:ext cx="11475900" cy="4770360"/>
          </a:xfrm>
        </p:spPr>
        <p:txBody>
          <a:bodyPr/>
          <a:lstStyle/>
          <a:p>
            <a:r>
              <a:rPr lang="de-DE" sz="2400" dirty="0">
                <a:solidFill>
                  <a:schemeClr val="accent1"/>
                </a:solidFill>
              </a:rPr>
              <a:t>1.2 „Glaube“</a:t>
            </a:r>
          </a:p>
          <a:p>
            <a:pPr marL="285750" indent="-285750">
              <a:buFont typeface="Arial" panose="020B0604020202020204" pitchFamily="34" charset="0"/>
              <a:buChar char="•"/>
            </a:pPr>
            <a:r>
              <a:rPr lang="de-DE" sz="2400" dirty="0"/>
              <a:t>menschliche Antwort auf die Offenbarung (Selbstmitteilung Gottes in Jesus Christus – Teilhabe am Gottesverhältnis Jesu)</a:t>
            </a:r>
          </a:p>
          <a:p>
            <a:pPr marL="285750" indent="-285750">
              <a:buFont typeface="Arial" panose="020B0604020202020204" pitchFamily="34" charset="0"/>
              <a:buChar char="•"/>
            </a:pPr>
            <a:r>
              <a:rPr lang="de-DE" sz="2400" dirty="0"/>
              <a:t>menschlicher Vollzug und zugleich Geschenk Gottes</a:t>
            </a:r>
          </a:p>
          <a:p>
            <a:pPr marL="285750" indent="-285750">
              <a:buFont typeface="Arial" panose="020B0604020202020204" pitchFamily="34" charset="0"/>
              <a:buChar char="•"/>
            </a:pPr>
            <a:r>
              <a:rPr lang="de-DE" sz="2400" dirty="0"/>
              <a:t>„Glaube“ bei Knauer: v.a. Glaube, der in der Liebe wirksam ist (</a:t>
            </a:r>
            <a:r>
              <a:rPr lang="de-DE" sz="2400" i="1" dirty="0"/>
              <a:t>fides </a:t>
            </a:r>
            <a:r>
              <a:rPr lang="de-DE" sz="2400" i="1" dirty="0" err="1"/>
              <a:t>caritate</a:t>
            </a:r>
            <a:r>
              <a:rPr lang="de-DE" sz="2400" i="1" dirty="0"/>
              <a:t> </a:t>
            </a:r>
            <a:r>
              <a:rPr lang="de-DE" sz="2400" i="1" dirty="0" err="1"/>
              <a:t>formata</a:t>
            </a:r>
            <a:r>
              <a:rPr lang="de-DE" sz="2400" dirty="0"/>
              <a:t>)</a:t>
            </a:r>
          </a:p>
          <a:p>
            <a:pPr marL="285750" indent="-285750">
              <a:buFont typeface="Arial" panose="020B0604020202020204" pitchFamily="34" charset="0"/>
              <a:buChar char="•"/>
            </a:pPr>
            <a:r>
              <a:rPr lang="de-DE" sz="2400" dirty="0"/>
              <a:t>Definition von „Glaube“: „</a:t>
            </a:r>
            <a:r>
              <a:rPr lang="de-DE" sz="2400" i="1" dirty="0"/>
              <a:t>Erfüllt-Sein vom Heiligen Geist</a:t>
            </a:r>
            <a:r>
              <a:rPr lang="de-DE" sz="2400" dirty="0"/>
              <a:t>“</a:t>
            </a:r>
          </a:p>
          <a:p>
            <a:pPr marL="285750" indent="-285750">
              <a:buFont typeface="Symbol" panose="05050102010706020507" pitchFamily="18" charset="2"/>
              <a:buChar char="-"/>
            </a:pPr>
            <a:r>
              <a:rPr lang="de-DE" sz="2400" dirty="0"/>
              <a:t>ontologische Dimension: Erfüllt-Sein vom Heiligen Geist</a:t>
            </a:r>
          </a:p>
          <a:p>
            <a:pPr marL="285750" indent="-285750">
              <a:buFont typeface="Symbol" panose="05050102010706020507" pitchFamily="18" charset="2"/>
              <a:buChar char="-"/>
            </a:pPr>
            <a:r>
              <a:rPr lang="de-DE" sz="2400" dirty="0"/>
              <a:t>epistemische Dimension: Gottes Wort in Jesus Christus glauben</a:t>
            </a:r>
          </a:p>
          <a:p>
            <a:pPr marL="285750" indent="-285750">
              <a:buFont typeface="Symbol" panose="05050102010706020507" pitchFamily="18" charset="2"/>
              <a:buChar char="-"/>
            </a:pPr>
            <a:r>
              <a:rPr lang="de-DE" sz="2400" dirty="0"/>
              <a:t>praktische Dimension: Vertrauen auf Gott, Gottes- und Nächstenliebe </a:t>
            </a:r>
          </a:p>
          <a:p>
            <a:pPr marL="285750" indent="-285750">
              <a:buFont typeface="Arial" panose="020B0604020202020204" pitchFamily="34" charset="0"/>
              <a:buChar char="•"/>
            </a:pPr>
            <a:r>
              <a:rPr lang="de-DE" sz="2400" dirty="0"/>
              <a:t>auch „</a:t>
            </a:r>
            <a:r>
              <a:rPr lang="de-DE" sz="2400" i="1" dirty="0"/>
              <a:t>anonymer Glaube</a:t>
            </a:r>
            <a:r>
              <a:rPr lang="de-DE" sz="2400" dirty="0"/>
              <a:t>“ möglich</a:t>
            </a:r>
            <a:r>
              <a:rPr lang="de-DE" sz="2000" dirty="0"/>
              <a:t> </a:t>
            </a:r>
          </a:p>
        </p:txBody>
      </p:sp>
      <p:sp>
        <p:nvSpPr>
          <p:cNvPr id="3" name="Footer Placeholder 2">
            <a:extLst>
              <a:ext uri="{FF2B5EF4-FFF2-40B4-BE49-F238E27FC236}">
                <a16:creationId xmlns:a16="http://schemas.microsoft.com/office/drawing/2014/main" id="{55F8B98B-CCFB-0A84-F5F7-2E534F7D93B9}"/>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153434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E4F5B-763C-A3E9-74FF-706F53F6A600}"/>
            </a:ext>
          </a:extLst>
        </p:cNvPr>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797EB973-3C64-B6FE-D405-2E188439CC8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0AD07989-AC43-6247-ECEB-6AB2E28DDA7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0C08698-5B5E-9CFD-D44D-DE6E19E27A9F}"/>
              </a:ext>
            </a:extLst>
          </p:cNvPr>
          <p:cNvSpPr>
            <a:spLocks noGrp="1"/>
          </p:cNvSpPr>
          <p:nvPr>
            <p:ph type="title"/>
          </p:nvPr>
        </p:nvSpPr>
        <p:spPr bwMode="gray">
          <a:xfrm>
            <a:off x="358050" y="890767"/>
            <a:ext cx="11484000" cy="387798"/>
          </a:xfrm>
        </p:spPr>
        <p:txBody>
          <a:bodyPr/>
          <a:lstStyle/>
          <a:p>
            <a:r>
              <a:rPr lang="de-DE" sz="2800" dirty="0"/>
              <a:t>2 Knauers Theorie zum Verhältnis von Glaube und Vernunft </a:t>
            </a:r>
          </a:p>
        </p:txBody>
      </p:sp>
      <p:sp>
        <p:nvSpPr>
          <p:cNvPr id="7" name="Content Placeholder 6">
            <a:extLst>
              <a:ext uri="{FF2B5EF4-FFF2-40B4-BE49-F238E27FC236}">
                <a16:creationId xmlns:a16="http://schemas.microsoft.com/office/drawing/2014/main" id="{43FBC3DA-5138-F02B-57F7-182C8AB9D658}"/>
              </a:ext>
            </a:extLst>
          </p:cNvPr>
          <p:cNvSpPr>
            <a:spLocks noGrp="1"/>
          </p:cNvSpPr>
          <p:nvPr>
            <p:ph sz="quarter" idx="17"/>
          </p:nvPr>
        </p:nvSpPr>
        <p:spPr bwMode="gray">
          <a:xfrm>
            <a:off x="358050" y="1619998"/>
            <a:ext cx="11484000" cy="4465841"/>
          </a:xfrm>
        </p:spPr>
        <p:txBody>
          <a:bodyPr/>
          <a:lstStyle/>
          <a:p>
            <a:r>
              <a:rPr lang="de-DE" sz="2400" dirty="0">
                <a:solidFill>
                  <a:schemeClr val="accent1"/>
                </a:solidFill>
              </a:rPr>
              <a:t>2.1 Die Voraussetzungen des Glaubens (</a:t>
            </a:r>
            <a:r>
              <a:rPr lang="de-DE" sz="2400" i="1" dirty="0">
                <a:solidFill>
                  <a:schemeClr val="accent1"/>
                </a:solidFill>
              </a:rPr>
              <a:t>praeambula fidei</a:t>
            </a:r>
            <a:r>
              <a:rPr lang="de-DE" sz="2400" dirty="0">
                <a:solidFill>
                  <a:schemeClr val="accent1"/>
                </a:solidFill>
              </a:rPr>
              <a:t>)</a:t>
            </a:r>
          </a:p>
          <a:p>
            <a:endParaRPr lang="de-DE" dirty="0"/>
          </a:p>
          <a:p>
            <a:pPr marL="342900" indent="-342900">
              <a:buFont typeface="+mj-lt"/>
              <a:buAutoNum type="arabicParenBoth"/>
            </a:pPr>
            <a:r>
              <a:rPr lang="de-DE" sz="2400" dirty="0"/>
              <a:t> Geschöpflichkeit der Welt (restloses Bezogen-Sein auf …/ in restloser Verschiedenheit von …) &amp; Gott als deren konstitutiver Terminus </a:t>
            </a:r>
          </a:p>
          <a:p>
            <a:pPr marL="342900" indent="-342900">
              <a:buFont typeface="+mj-lt"/>
              <a:buAutoNum type="arabicParenBoth"/>
            </a:pPr>
            <a:r>
              <a:rPr lang="de-DE" sz="2400" dirty="0"/>
              <a:t> sittliche Ansprechbarkeit des Menschen &amp; natürliches Sittengesetz</a:t>
            </a:r>
          </a:p>
          <a:p>
            <a:pPr marL="342900" indent="-342900">
              <a:buFont typeface="+mj-lt"/>
              <a:buAutoNum type="arabicParenBoth"/>
            </a:pPr>
            <a:r>
              <a:rPr lang="de-DE" sz="2400" dirty="0"/>
              <a:t> Existenz der christlichen Botschaft und ihre Bezeugung durch andere</a:t>
            </a:r>
          </a:p>
          <a:p>
            <a:pPr marL="342900" indent="-342900">
              <a:buFont typeface="+mj-lt"/>
              <a:buAutoNum type="arabicParenBoth"/>
            </a:pPr>
            <a:r>
              <a:rPr lang="de-DE" sz="2400" dirty="0"/>
              <a:t> Gehorsamsfähigkeit des Menschen gegenüber der christlichen Botschaft (</a:t>
            </a:r>
            <a:r>
              <a:rPr lang="de-DE" sz="2400" i="1" dirty="0"/>
              <a:t>potentia </a:t>
            </a:r>
            <a:r>
              <a:rPr lang="de-DE" sz="2400" i="1" dirty="0" err="1"/>
              <a:t>oboedientialis</a:t>
            </a:r>
            <a:r>
              <a:rPr lang="de-DE" sz="2400" dirty="0"/>
              <a:t>):</a:t>
            </a:r>
          </a:p>
          <a:p>
            <a:r>
              <a:rPr lang="de-DE" sz="2400" dirty="0"/>
              <a:t>       - Vernunft zeigt, dass der Unglaube willkürlich (unvernünftig) ist</a:t>
            </a:r>
          </a:p>
          <a:p>
            <a:r>
              <a:rPr lang="de-DE" sz="2400" dirty="0"/>
              <a:t>       - Vernunft kann nicht zeigen, dass der Glaube willkürlich (unvernünftig) ist </a:t>
            </a:r>
            <a:endParaRPr lang="de-DE" dirty="0"/>
          </a:p>
        </p:txBody>
      </p:sp>
      <p:sp>
        <p:nvSpPr>
          <p:cNvPr id="3" name="Footer Placeholder 2">
            <a:extLst>
              <a:ext uri="{FF2B5EF4-FFF2-40B4-BE49-F238E27FC236}">
                <a16:creationId xmlns:a16="http://schemas.microsoft.com/office/drawing/2014/main" id="{B9E9B57F-D483-24B8-2964-40234FC3A7F0}"/>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2892118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F268-48E2-EAA5-EAB5-3FF2521480A0}"/>
            </a:ext>
          </a:extLst>
        </p:cNvPr>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B1F44F98-FD61-0DEF-5A26-332ABEB2A91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797EB973-3C64-B6FE-D405-2E188439CC8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C00E5D8-01E1-C8FC-2223-7667BA28CC01}"/>
              </a:ext>
            </a:extLst>
          </p:cNvPr>
          <p:cNvSpPr>
            <a:spLocks noGrp="1"/>
          </p:cNvSpPr>
          <p:nvPr>
            <p:ph type="title"/>
          </p:nvPr>
        </p:nvSpPr>
        <p:spPr bwMode="gray">
          <a:xfrm>
            <a:off x="358050" y="890767"/>
            <a:ext cx="11484000" cy="387798"/>
          </a:xfrm>
        </p:spPr>
        <p:txBody>
          <a:bodyPr/>
          <a:lstStyle/>
          <a:p>
            <a:r>
              <a:rPr lang="de-DE" sz="2800" dirty="0"/>
              <a:t>2 Knauers Theorie zum Verhältnis von Glaube und Vernunft</a:t>
            </a:r>
            <a:endParaRPr lang="de-DE" dirty="0"/>
          </a:p>
        </p:txBody>
      </p:sp>
      <p:sp>
        <p:nvSpPr>
          <p:cNvPr id="7" name="Content Placeholder 6">
            <a:extLst>
              <a:ext uri="{FF2B5EF4-FFF2-40B4-BE49-F238E27FC236}">
                <a16:creationId xmlns:a16="http://schemas.microsoft.com/office/drawing/2014/main" id="{02EDEF3D-7782-4729-2D01-F18ABD498A3B}"/>
              </a:ext>
            </a:extLst>
          </p:cNvPr>
          <p:cNvSpPr>
            <a:spLocks noGrp="1"/>
          </p:cNvSpPr>
          <p:nvPr>
            <p:ph sz="quarter" idx="17"/>
          </p:nvPr>
        </p:nvSpPr>
        <p:spPr bwMode="gray">
          <a:xfrm>
            <a:off x="358050" y="1644042"/>
            <a:ext cx="11600270" cy="4506481"/>
          </a:xfrm>
        </p:spPr>
        <p:txBody>
          <a:bodyPr/>
          <a:lstStyle/>
          <a:p>
            <a:r>
              <a:rPr lang="de-DE" sz="2400" dirty="0">
                <a:solidFill>
                  <a:schemeClr val="accent1"/>
                </a:solidFill>
              </a:rPr>
              <a:t>2.2 Knauers Theorie der Glaubensanalyse (</a:t>
            </a:r>
            <a:r>
              <a:rPr lang="de-DE" sz="2400" i="1" dirty="0">
                <a:solidFill>
                  <a:schemeClr val="accent1"/>
                </a:solidFill>
              </a:rPr>
              <a:t>analysis fidei</a:t>
            </a:r>
            <a:r>
              <a:rPr lang="de-DE" sz="2400" dirty="0">
                <a:solidFill>
                  <a:schemeClr val="accent1"/>
                </a:solidFill>
              </a:rPr>
              <a:t>)</a:t>
            </a:r>
            <a:endParaRPr lang="de-DE" dirty="0"/>
          </a:p>
          <a:p>
            <a:pPr marL="285750" indent="-285750">
              <a:buFont typeface="Arial" panose="020B0604020202020204" pitchFamily="34" charset="0"/>
              <a:buChar char="•"/>
            </a:pPr>
            <a:r>
              <a:rPr lang="de-DE" sz="2200" dirty="0"/>
              <a:t>Weiterführung von Pierre Rousselots Theorie der Glaubensanalyse:</a:t>
            </a:r>
            <a:endParaRPr lang="de-DE" sz="2200" i="1" dirty="0"/>
          </a:p>
          <a:p>
            <a:pPr marL="285750" indent="-285750">
              <a:buFont typeface="Symbol" panose="05050102010706020507" pitchFamily="18" charset="2"/>
              <a:buChar char="-"/>
            </a:pPr>
            <a:r>
              <a:rPr lang="de-DE" sz="2200" dirty="0"/>
              <a:t>Dass die christliche Botschaft glaubwürdig ist, kann nur im Glauben selbst erkannt werden – eine „natürliche Glaubwürdigkeitserkenntnis“ ist nicht möglich </a:t>
            </a:r>
          </a:p>
          <a:p>
            <a:pPr marL="285750" indent="-285750">
              <a:buFont typeface="Symbol" panose="05050102010706020507" pitchFamily="18" charset="2"/>
              <a:buChar char="-"/>
            </a:pPr>
            <a:r>
              <a:rPr lang="de-DE" sz="2200" dirty="0"/>
              <a:t>positive Belege für die Wahrheit der christlichen Botschaft (z.B. Wunder) sind ebenfalls nur im Glauben erkennbar </a:t>
            </a:r>
          </a:p>
          <a:p>
            <a:pPr marL="285750" indent="-285750">
              <a:buFont typeface="Arial" panose="020B0604020202020204" pitchFamily="34" charset="0"/>
              <a:buChar char="•"/>
            </a:pPr>
            <a:r>
              <a:rPr lang="de-DE" sz="2200" dirty="0"/>
              <a:t>Grund: Welt-Gott-Verhältnis: Da die Welt strikt einseitig auf Gott bezogen und Gott von der Welt unabhängig ist, kann die Wahrheit der christlichen Botschaft nicht „</a:t>
            </a:r>
            <a:r>
              <a:rPr lang="de-DE" sz="2200" i="1" dirty="0"/>
              <a:t>an der Welt abgelesen</a:t>
            </a:r>
            <a:r>
              <a:rPr lang="de-DE" sz="2200" dirty="0"/>
              <a:t>“ werden </a:t>
            </a:r>
          </a:p>
        </p:txBody>
      </p:sp>
      <p:sp>
        <p:nvSpPr>
          <p:cNvPr id="3" name="Footer Placeholder 2">
            <a:extLst>
              <a:ext uri="{FF2B5EF4-FFF2-40B4-BE49-F238E27FC236}">
                <a16:creationId xmlns:a16="http://schemas.microsoft.com/office/drawing/2014/main" id="{270850BC-0838-9647-6FCB-C8139841C054}"/>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2294608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7D9FE-BFCF-BF63-488E-50B48E4BEBA3}"/>
            </a:ext>
          </a:extLst>
        </p:cNvPr>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F3F0842F-4481-E1E6-3631-48D96DE0CFF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B1F44F98-FD61-0DEF-5A26-332ABEB2A91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2C3146AC-0A53-E0B6-DD25-397FAD5461CF}"/>
              </a:ext>
            </a:extLst>
          </p:cNvPr>
          <p:cNvSpPr>
            <a:spLocks noGrp="1"/>
          </p:cNvSpPr>
          <p:nvPr>
            <p:ph type="title"/>
          </p:nvPr>
        </p:nvSpPr>
        <p:spPr bwMode="gray">
          <a:xfrm>
            <a:off x="358050" y="890767"/>
            <a:ext cx="11484000" cy="387798"/>
          </a:xfrm>
        </p:spPr>
        <p:txBody>
          <a:bodyPr/>
          <a:lstStyle/>
          <a:p>
            <a:r>
              <a:rPr lang="de-DE" sz="2800" dirty="0"/>
              <a:t>2 Knauers Theorie zum Verhältnis von Glaube und Vernunft </a:t>
            </a:r>
          </a:p>
        </p:txBody>
      </p:sp>
      <p:sp>
        <p:nvSpPr>
          <p:cNvPr id="7" name="Content Placeholder 6">
            <a:extLst>
              <a:ext uri="{FF2B5EF4-FFF2-40B4-BE49-F238E27FC236}">
                <a16:creationId xmlns:a16="http://schemas.microsoft.com/office/drawing/2014/main" id="{599779A7-3934-C7F5-7A08-9CE12512425C}"/>
              </a:ext>
            </a:extLst>
          </p:cNvPr>
          <p:cNvSpPr>
            <a:spLocks noGrp="1"/>
          </p:cNvSpPr>
          <p:nvPr>
            <p:ph sz="quarter" idx="17"/>
          </p:nvPr>
        </p:nvSpPr>
        <p:spPr bwMode="gray">
          <a:xfrm>
            <a:off x="358050" y="1619998"/>
            <a:ext cx="11484000" cy="4577602"/>
          </a:xfrm>
        </p:spPr>
        <p:txBody>
          <a:bodyPr/>
          <a:lstStyle/>
          <a:p>
            <a:r>
              <a:rPr lang="de-DE" sz="2400" dirty="0">
                <a:solidFill>
                  <a:schemeClr val="accent1"/>
                </a:solidFill>
              </a:rPr>
              <a:t>2.3 Die Verantwortung des Glaubens vor der Vernunft</a:t>
            </a:r>
          </a:p>
          <a:p>
            <a:pPr marL="342900" indent="-342900">
              <a:buFont typeface="Arial" panose="020B0604020202020204" pitchFamily="34" charset="0"/>
              <a:buChar char="•"/>
            </a:pPr>
            <a:r>
              <a:rPr lang="de-DE" sz="2400" dirty="0"/>
              <a:t>Gemäß dem Kritischen Rationalismus ist die christliche Botschaft </a:t>
            </a:r>
            <a:r>
              <a:rPr lang="de-DE" sz="2400" i="1" dirty="0"/>
              <a:t>kritisch zu prüfen</a:t>
            </a:r>
            <a:endParaRPr lang="de-DE" sz="2400" dirty="0"/>
          </a:p>
          <a:p>
            <a:pPr marL="342900" indent="-342900">
              <a:buFont typeface="Symbol" panose="05050102010706020507" pitchFamily="18" charset="2"/>
              <a:buChar char="-"/>
            </a:pPr>
            <a:r>
              <a:rPr lang="de-DE" sz="2400" dirty="0"/>
              <a:t>Prüfung auf interne logische Konsistenz möglich </a:t>
            </a:r>
          </a:p>
          <a:p>
            <a:pPr marL="342900" indent="-342900">
              <a:buFont typeface="Symbol" panose="05050102010706020507" pitchFamily="18" charset="2"/>
              <a:buChar char="-"/>
            </a:pPr>
            <a:r>
              <a:rPr lang="de-DE" sz="2400" dirty="0"/>
              <a:t>keine Prüfung auf externe logische Konsistenz möglich</a:t>
            </a:r>
          </a:p>
          <a:p>
            <a:pPr marL="342900" indent="-342900">
              <a:buFont typeface="Symbol" panose="05050102010706020507" pitchFamily="18" charset="2"/>
              <a:buChar char="-"/>
            </a:pPr>
            <a:r>
              <a:rPr lang="de-DE" sz="2400" dirty="0"/>
              <a:t>keine Prüfung der christliche Botschaft darauf hin möglich, inwieweit sie innerweltliche theoretische Probleme lösen kann</a:t>
            </a:r>
          </a:p>
          <a:p>
            <a:pPr marL="342900" indent="-342900">
              <a:buFont typeface="Arial" panose="020B0604020202020204" pitchFamily="34" charset="0"/>
              <a:buChar char="•"/>
            </a:pPr>
            <a:r>
              <a:rPr lang="de-DE" sz="2400" dirty="0"/>
              <a:t>Verantwortung des Glaubens vor der Vernunft: Nachweis der Vernunft, dass der </a:t>
            </a:r>
            <a:r>
              <a:rPr lang="de-DE" sz="2400" i="1" dirty="0"/>
              <a:t>Unglaube</a:t>
            </a:r>
            <a:r>
              <a:rPr lang="de-DE" sz="2400" dirty="0"/>
              <a:t> </a:t>
            </a:r>
            <a:r>
              <a:rPr lang="de-DE" sz="2400" i="1" dirty="0"/>
              <a:t>willkürlich/ unvernünftig</a:t>
            </a:r>
            <a:r>
              <a:rPr lang="de-DE" sz="2400" dirty="0"/>
              <a:t> ist – Nachweis, dass der Glaube willkürlich ist, gelingt nicht</a:t>
            </a:r>
          </a:p>
          <a:p>
            <a:r>
              <a:rPr lang="de-DE" sz="2400" dirty="0"/>
              <a:t>      = Nachweis, dass es die </a:t>
            </a:r>
            <a:r>
              <a:rPr lang="de-DE" sz="2400" i="1" dirty="0"/>
              <a:t>potentia </a:t>
            </a:r>
            <a:r>
              <a:rPr lang="de-DE" sz="2400" i="1" dirty="0" err="1"/>
              <a:t>oboedientialis</a:t>
            </a:r>
            <a:r>
              <a:rPr lang="de-DE" sz="2400" dirty="0"/>
              <a:t> gibt </a:t>
            </a:r>
          </a:p>
        </p:txBody>
      </p:sp>
      <p:sp>
        <p:nvSpPr>
          <p:cNvPr id="3" name="Footer Placeholder 2">
            <a:extLst>
              <a:ext uri="{FF2B5EF4-FFF2-40B4-BE49-F238E27FC236}">
                <a16:creationId xmlns:a16="http://schemas.microsoft.com/office/drawing/2014/main" id="{24B1F267-DE16-EEAF-4FB2-E7EF4A3F235F}"/>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2954353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8FBEE-2D6F-AAD9-3C39-8D69A0CC942F}"/>
            </a:ext>
          </a:extLst>
        </p:cNvPr>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33871D6D-98A2-A40F-FD06-33C647ED690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F3F0842F-4481-E1E6-3631-48D96DE0CFF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B569FED-AE4E-0DD4-1160-4F38108A4691}"/>
              </a:ext>
            </a:extLst>
          </p:cNvPr>
          <p:cNvSpPr>
            <a:spLocks noGrp="1"/>
          </p:cNvSpPr>
          <p:nvPr>
            <p:ph type="title"/>
          </p:nvPr>
        </p:nvSpPr>
        <p:spPr bwMode="gray">
          <a:xfrm>
            <a:off x="358050" y="890766"/>
            <a:ext cx="11484000" cy="387798"/>
          </a:xfrm>
        </p:spPr>
        <p:txBody>
          <a:bodyPr/>
          <a:lstStyle/>
          <a:p>
            <a:r>
              <a:rPr lang="de-DE" sz="2800" dirty="0"/>
              <a:t>2 Knauers Theorie zum Verhältnis von Glaube und Vernunft </a:t>
            </a:r>
          </a:p>
        </p:txBody>
      </p:sp>
      <p:sp>
        <p:nvSpPr>
          <p:cNvPr id="7" name="Content Placeholder 6">
            <a:extLst>
              <a:ext uri="{FF2B5EF4-FFF2-40B4-BE49-F238E27FC236}">
                <a16:creationId xmlns:a16="http://schemas.microsoft.com/office/drawing/2014/main" id="{CFC32872-3067-26E5-D4B3-26FE28F1B5BE}"/>
              </a:ext>
            </a:extLst>
          </p:cNvPr>
          <p:cNvSpPr>
            <a:spLocks noGrp="1"/>
          </p:cNvSpPr>
          <p:nvPr>
            <p:ph sz="quarter" idx="17"/>
          </p:nvPr>
        </p:nvSpPr>
        <p:spPr bwMode="gray">
          <a:xfrm>
            <a:off x="358050" y="1619998"/>
            <a:ext cx="11484000" cy="4597921"/>
          </a:xfrm>
        </p:spPr>
        <p:txBody>
          <a:bodyPr/>
          <a:lstStyle/>
          <a:p>
            <a:pPr marL="0" marR="0" lvl="0" indent="0" algn="l" defTabSz="914400"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de-DE" sz="2400" b="0" i="0" u="none" strike="noStrike" kern="1200" cap="none" spc="0" normalizeH="0" baseline="0" noProof="0" dirty="0">
                <a:ln>
                  <a:noFill/>
                </a:ln>
                <a:solidFill>
                  <a:srgbClr val="8BAF35"/>
                </a:solidFill>
                <a:effectLst/>
                <a:uLnTx/>
                <a:uFillTx/>
                <a:latin typeface="Calibri"/>
                <a:ea typeface="+mn-ea"/>
                <a:cs typeface="+mn-cs"/>
              </a:rPr>
              <a:t>2.3 Die Verantwortung des Glaubens vor der Vernunft</a:t>
            </a:r>
          </a:p>
          <a:p>
            <a:pPr marL="285750" indent="-285750">
              <a:buFont typeface="Arial" panose="020B0604020202020204" pitchFamily="34" charset="0"/>
              <a:buChar char="•"/>
            </a:pPr>
            <a:r>
              <a:rPr lang="de-DE" sz="2400" dirty="0"/>
              <a:t>„</a:t>
            </a:r>
            <a:r>
              <a:rPr lang="de-DE" sz="2400" i="1" dirty="0"/>
              <a:t>Unglaube</a:t>
            </a:r>
            <a:r>
              <a:rPr lang="de-DE" sz="2400" dirty="0"/>
              <a:t>“: jede vom christlichen Glauben verschiedene Stellungnahme zur christlichen Botschaft: </a:t>
            </a:r>
          </a:p>
          <a:p>
            <a:pPr marL="285750" indent="-285750">
              <a:buFont typeface="Symbol" panose="05050102010706020507" pitchFamily="18" charset="2"/>
              <a:buChar char="-"/>
            </a:pPr>
            <a:r>
              <a:rPr lang="de-DE" sz="2400" i="1" dirty="0"/>
              <a:t>rationalistische</a:t>
            </a:r>
            <a:r>
              <a:rPr lang="de-DE" sz="2400" dirty="0"/>
              <a:t> Zustimmung zur christlichen Botschaft </a:t>
            </a:r>
          </a:p>
          <a:p>
            <a:pPr marL="285750" indent="-285750">
              <a:buFont typeface="Symbol" panose="05050102010706020507" pitchFamily="18" charset="2"/>
              <a:buChar char="-"/>
            </a:pPr>
            <a:r>
              <a:rPr lang="de-DE" sz="2400" i="1" dirty="0"/>
              <a:t>fideistische</a:t>
            </a:r>
            <a:r>
              <a:rPr lang="de-DE" sz="2400" dirty="0"/>
              <a:t> Zustimmung zur christlichen Botschaft</a:t>
            </a:r>
          </a:p>
          <a:p>
            <a:pPr marL="285750" indent="-285750">
              <a:buFont typeface="Symbol" panose="05050102010706020507" pitchFamily="18" charset="2"/>
              <a:buChar char="-"/>
            </a:pPr>
            <a:r>
              <a:rPr lang="de-DE" sz="2400" dirty="0"/>
              <a:t>Ablehnung der christlichen Botschaft </a:t>
            </a:r>
          </a:p>
          <a:p>
            <a:pPr marL="285750" indent="-285750">
              <a:buFont typeface="Symbol" panose="05050102010706020507" pitchFamily="18" charset="2"/>
              <a:buChar char="-"/>
            </a:pPr>
            <a:r>
              <a:rPr lang="de-DE" sz="2400" dirty="0"/>
              <a:t>Urteilsenthaltung bzgl. der Wahrheit der christlichen Botschaft  </a:t>
            </a:r>
          </a:p>
          <a:p>
            <a:pPr marL="285750" indent="-285750">
              <a:buFont typeface="Arial" panose="020B0604020202020204" pitchFamily="34" charset="0"/>
              <a:buChar char="•"/>
            </a:pPr>
            <a:r>
              <a:rPr lang="de-DE" sz="2400" dirty="0"/>
              <a:t>Vernunft kann zeigen, dass der so verstandene Unglaube willkürlich/ unvernünftig ist, kann aber damit nicht zeigen, dass der Glaube vernünftig ist</a:t>
            </a:r>
          </a:p>
          <a:p>
            <a:pPr marL="285750" indent="-285750">
              <a:buFont typeface="Arial" panose="020B0604020202020204" pitchFamily="34" charset="0"/>
              <a:buChar char="•"/>
            </a:pPr>
            <a:r>
              <a:rPr lang="de-DE" sz="2400" dirty="0"/>
              <a:t>Vernunft hat „Filterfunktion“ für den Glauben </a:t>
            </a:r>
          </a:p>
        </p:txBody>
      </p:sp>
      <p:sp>
        <p:nvSpPr>
          <p:cNvPr id="3" name="Footer Placeholder 2">
            <a:extLst>
              <a:ext uri="{FF2B5EF4-FFF2-40B4-BE49-F238E27FC236}">
                <a16:creationId xmlns:a16="http://schemas.microsoft.com/office/drawing/2014/main" id="{8D16ECC7-F8DB-4705-4473-445F7A132A6D}"/>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242126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B4CBC-15AB-AB2E-6C4B-4CB97F727442}"/>
            </a:ext>
          </a:extLst>
        </p:cNvPr>
        <p:cNvGrpSpPr/>
        <p:nvPr/>
      </p:nvGrpSpPr>
      <p:grpSpPr>
        <a:xfrm>
          <a:off x="0" y="0"/>
          <a:ext cx="0" cy="0"/>
          <a:chOff x="0" y="0"/>
          <a:chExt cx="0" cy="0"/>
        </a:xfrm>
      </p:grpSpPr>
      <p:graphicFrame>
        <p:nvGraphicFramePr>
          <p:cNvPr id="14" name="Object 13" hidden="1">
            <a:extLst>
              <a:ext uri="{FF2B5EF4-FFF2-40B4-BE49-F238E27FC236}">
                <a16:creationId xmlns:a16="http://schemas.microsoft.com/office/drawing/2014/main" id="{B973CE23-8D72-2716-A629-DA037A58D93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3" imgH="416" progId="TCLayout.ActiveDocument.1">
                  <p:embed/>
                </p:oleObj>
              </mc:Choice>
              <mc:Fallback>
                <p:oleObj name="think-cell Slide" r:id="rId4" imgW="413" imgH="416" progId="TCLayout.ActiveDocument.1">
                  <p:embed/>
                  <p:pic>
                    <p:nvPicPr>
                      <p:cNvPr id="14" name="Object 13" hidden="1">
                        <a:extLst>
                          <a:ext uri="{FF2B5EF4-FFF2-40B4-BE49-F238E27FC236}">
                            <a16:creationId xmlns:a16="http://schemas.microsoft.com/office/drawing/2014/main" id="{BABEE47F-8240-45EB-E0C8-79BBD79D36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9B71DBB-2D36-E099-FEE0-A8AB0D4509CD}"/>
              </a:ext>
            </a:extLst>
          </p:cNvPr>
          <p:cNvSpPr>
            <a:spLocks noGrp="1"/>
          </p:cNvSpPr>
          <p:nvPr>
            <p:ph type="title"/>
          </p:nvPr>
        </p:nvSpPr>
        <p:spPr bwMode="gray">
          <a:xfrm>
            <a:off x="358050" y="890767"/>
            <a:ext cx="11484000" cy="387798"/>
          </a:xfrm>
        </p:spPr>
        <p:txBody>
          <a:bodyPr/>
          <a:lstStyle/>
          <a:p>
            <a:r>
              <a:rPr lang="de-DE" sz="2800" dirty="0"/>
              <a:t>3 Würdigung</a:t>
            </a:r>
          </a:p>
        </p:txBody>
      </p:sp>
      <p:sp>
        <p:nvSpPr>
          <p:cNvPr id="7" name="Content Placeholder 6">
            <a:extLst>
              <a:ext uri="{FF2B5EF4-FFF2-40B4-BE49-F238E27FC236}">
                <a16:creationId xmlns:a16="http://schemas.microsoft.com/office/drawing/2014/main" id="{57236C3A-74E5-2DEC-69B9-9859768FDE0E}"/>
              </a:ext>
            </a:extLst>
          </p:cNvPr>
          <p:cNvSpPr>
            <a:spLocks noGrp="1"/>
          </p:cNvSpPr>
          <p:nvPr>
            <p:ph sz="quarter" idx="17"/>
          </p:nvPr>
        </p:nvSpPr>
        <p:spPr bwMode="gray">
          <a:xfrm>
            <a:off x="358050" y="1619998"/>
            <a:ext cx="11610430" cy="4716101"/>
          </a:xfrm>
        </p:spPr>
        <p:txBody>
          <a:bodyPr/>
          <a:lstStyle/>
          <a:p>
            <a:pPr marL="285750" indent="-285750">
              <a:buFont typeface="Arial" panose="020B0604020202020204" pitchFamily="34" charset="0"/>
              <a:buChar char="•"/>
            </a:pPr>
            <a:r>
              <a:rPr lang="de-DE" sz="2400" dirty="0"/>
              <a:t>Knauers Theorie hat viele Stärken, u.a.:</a:t>
            </a:r>
          </a:p>
          <a:p>
            <a:pPr marL="285750" indent="-285750">
              <a:buFont typeface="Symbol" panose="05050102010706020507" pitchFamily="18" charset="2"/>
              <a:buChar char="-"/>
            </a:pPr>
            <a:r>
              <a:rPr lang="de-DE" sz="2400" dirty="0"/>
              <a:t>große Klarheit und Stringenz, große Einfachheit</a:t>
            </a:r>
          </a:p>
          <a:p>
            <a:pPr marL="285750" indent="-285750">
              <a:buFont typeface="Symbol" panose="05050102010706020507" pitchFamily="18" charset="2"/>
              <a:buChar char="-"/>
            </a:pPr>
            <a:r>
              <a:rPr lang="de-DE" sz="2400" dirty="0"/>
              <a:t>Anknüpfung an scholastische Traditionen und Auseinandersetzung mit Anfragen der Gegenwart </a:t>
            </a:r>
          </a:p>
          <a:p>
            <a:pPr marL="285750" indent="-285750">
              <a:buFont typeface="Symbol" panose="05050102010706020507" pitchFamily="18" charset="2"/>
              <a:buChar char="-"/>
            </a:pPr>
            <a:r>
              <a:rPr lang="de-DE" sz="2400" dirty="0"/>
              <a:t>Anknüpfung an Kritischen Rationalismus &amp; Filterfunktion der Vernunft</a:t>
            </a:r>
          </a:p>
          <a:p>
            <a:pPr marL="285750" indent="-285750">
              <a:buFont typeface="Symbol" panose="05050102010706020507" pitchFamily="18" charset="2"/>
              <a:buChar char="-"/>
            </a:pPr>
            <a:r>
              <a:rPr lang="de-DE" sz="2400" dirty="0"/>
              <a:t>klare Unterscheidung von und Abgrenzung der Sphären von Glaube und Vernunft</a:t>
            </a:r>
          </a:p>
          <a:p>
            <a:pPr marL="285750" indent="-285750">
              <a:buFont typeface="Symbol" panose="05050102010706020507" pitchFamily="18" charset="2"/>
              <a:buChar char="-"/>
            </a:pPr>
            <a:r>
              <a:rPr lang="de-DE" sz="2400" dirty="0"/>
              <a:t>Verdeutlichung der Relevanz dessen, dass einem die christliche Botschaft durch andere bezeugt wird und werden muss („Der Glaube kommt vom Hören“)</a:t>
            </a:r>
          </a:p>
        </p:txBody>
      </p:sp>
      <p:sp>
        <p:nvSpPr>
          <p:cNvPr id="3" name="Footer Placeholder 2">
            <a:extLst>
              <a:ext uri="{FF2B5EF4-FFF2-40B4-BE49-F238E27FC236}">
                <a16:creationId xmlns:a16="http://schemas.microsoft.com/office/drawing/2014/main" id="{5F6CF9F2-D9BA-AAB6-0F54-66CE093318F9}"/>
              </a:ext>
            </a:extLst>
          </p:cNvPr>
          <p:cNvSpPr>
            <a:spLocks noGrp="1"/>
          </p:cNvSpPr>
          <p:nvPr>
            <p:ph type="ftr" sz="quarter" idx="3"/>
          </p:nvPr>
        </p:nvSpPr>
        <p:spPr bwMode="gray"/>
        <p:txBody>
          <a:bodyPr/>
          <a:lstStyle/>
          <a:p>
            <a:r>
              <a:rPr lang="de-DE"/>
              <a:t>Dipl.-theol. Felician Gilgenbach, Lehrkraft für besondere Aufgaben, Fachbereich Theologie</a:t>
            </a:r>
            <a:endParaRPr lang="de-DE" dirty="0"/>
          </a:p>
        </p:txBody>
      </p:sp>
    </p:spTree>
    <p:extLst>
      <p:ext uri="{BB962C8B-B14F-4D97-AF65-F5344CB8AC3E}">
        <p14:creationId xmlns:p14="http://schemas.microsoft.com/office/powerpoint/2010/main" val="30331932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katho_2021_Paderborn">
  <a:themeElements>
    <a:clrScheme name="katho">
      <a:dk1>
        <a:sysClr val="windowText" lastClr="000000"/>
      </a:dk1>
      <a:lt1>
        <a:sysClr val="window" lastClr="FFFFFF"/>
      </a:lt1>
      <a:dk2>
        <a:srgbClr val="505050"/>
      </a:dk2>
      <a:lt2>
        <a:srgbClr val="FFFFFF"/>
      </a:lt2>
      <a:accent1>
        <a:srgbClr val="8BAF35"/>
      </a:accent1>
      <a:accent2>
        <a:srgbClr val="B9B9B9"/>
      </a:accent2>
      <a:accent3>
        <a:srgbClr val="B4C6E7"/>
      </a:accent3>
      <a:accent4>
        <a:srgbClr val="FEE599"/>
      </a:accent4>
      <a:accent5>
        <a:srgbClr val="F7CBAC"/>
      </a:accent5>
      <a:accent6>
        <a:srgbClr val="FF7F7F"/>
      </a:accent6>
      <a:hlink>
        <a:srgbClr val="8BAF35"/>
      </a:hlink>
      <a:folHlink>
        <a:srgbClr val="D7B5C6"/>
      </a:folHlink>
    </a:clrScheme>
    <a:fontScheme name="katho_03/2021">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1"/>
        </a:solidFill>
        <a:ln w="9525">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err="1" smtClean="0">
            <a:sym typeface="Aria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katho_PowerPoint-Template_Abteilung_PADERBORN_wide_final - barrierefrei" id="{6EFB2097-BC0A-4AFF-8CDC-4D34DBE2DA0F}" vid="{22E4CBDA-E040-4F8F-B311-D6B919F2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Gilgenbach, Verhältnis von Glaube und Vernunft bei Knauer Folien</Template>
  <TotalTime>0</TotalTime>
  <Words>967</Words>
  <Application>Microsoft Office PowerPoint</Application>
  <PresentationFormat>Breitbild</PresentationFormat>
  <Paragraphs>98</Paragraphs>
  <Slides>10</Slides>
  <Notes>10</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1</vt:i4>
      </vt:variant>
      <vt:variant>
        <vt:lpstr>Folientitel</vt:lpstr>
      </vt:variant>
      <vt:variant>
        <vt:i4>10</vt:i4>
      </vt:variant>
    </vt:vector>
  </HeadingPairs>
  <TitlesOfParts>
    <vt:vector size="15" baseType="lpstr">
      <vt:lpstr>Arial</vt:lpstr>
      <vt:lpstr>Calibri</vt:lpstr>
      <vt:lpstr>Symbol</vt:lpstr>
      <vt:lpstr>katho_2021_Paderborn</vt:lpstr>
      <vt:lpstr>think-cell Slide</vt:lpstr>
      <vt:lpstr>Das Verhältnis von Glaube und Vernunft in Peter Knauers Fundamentaltheologie</vt:lpstr>
      <vt:lpstr>Gliederung</vt:lpstr>
      <vt:lpstr>1 Begriffsklärungen</vt:lpstr>
      <vt:lpstr>1 Begriffsklärungen</vt:lpstr>
      <vt:lpstr>2 Knauers Theorie zum Verhältnis von Glaube und Vernunft </vt:lpstr>
      <vt:lpstr>2 Knauers Theorie zum Verhältnis von Glaube und Vernunft</vt:lpstr>
      <vt:lpstr>2 Knauers Theorie zum Verhältnis von Glaube und Vernunft </vt:lpstr>
      <vt:lpstr>2 Knauers Theorie zum Verhältnis von Glaube und Vernunft </vt:lpstr>
      <vt:lpstr>3 Würdigung</vt:lpstr>
      <vt:lpstr>Herzlichen Dank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Win10</dc:creator>
  <cp:lastModifiedBy>Kaminski Frederic-Joachim</cp:lastModifiedBy>
  <cp:revision>4</cp:revision>
  <dcterms:created xsi:type="dcterms:W3CDTF">2026-02-21T17:41:18Z</dcterms:created>
  <dcterms:modified xsi:type="dcterms:W3CDTF">2026-03-17T13:36:26Z</dcterms:modified>
</cp:coreProperties>
</file>